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84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85" r:id="rId18"/>
    <p:sldId id="271" r:id="rId19"/>
    <p:sldId id="272" r:id="rId20"/>
    <p:sldId id="273" r:id="rId21"/>
    <p:sldId id="274" r:id="rId22"/>
    <p:sldId id="275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9D961-1DE7-46C7-9D28-C2010A61D56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A3770-3981-4702-BE4F-B17FABE7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88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24653-1A30-488F-A56D-18500B8853A9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541F8-2D4E-496E-88D4-854584199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5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541F8-2D4E-496E-88D4-85458419953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4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604F-74B4-4F44-A0BE-A676377727A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019-0A31-41C4-9585-FB11B21C3B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604F-74B4-4F44-A0BE-A676377727A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019-0A31-41C4-9585-FB11B21C3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604F-74B4-4F44-A0BE-A676377727A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019-0A31-41C4-9585-FB11B21C3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604F-74B4-4F44-A0BE-A676377727A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019-0A31-41C4-9585-FB11B21C3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604F-74B4-4F44-A0BE-A676377727A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019-0A31-41C4-9585-FB11B21C3B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604F-74B4-4F44-A0BE-A676377727A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019-0A31-41C4-9585-FB11B21C3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604F-74B4-4F44-A0BE-A676377727A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019-0A31-41C4-9585-FB11B21C3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604F-74B4-4F44-A0BE-A676377727A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019-0A31-41C4-9585-FB11B21C3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604F-74B4-4F44-A0BE-A676377727A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019-0A31-41C4-9585-FB11B21C3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604F-74B4-4F44-A0BE-A676377727A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019-0A31-41C4-9585-FB11B21C3B7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D24604F-74B4-4F44-A0BE-A676377727A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783019-0A31-41C4-9585-FB11B21C3B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D24604F-74B4-4F44-A0BE-A676377727AB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783019-0A31-41C4-9585-FB11B21C3B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 Cycles and Climate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Cycles and Climate</a:t>
            </a:r>
          </a:p>
        </p:txBody>
      </p:sp>
    </p:spTree>
    <p:extLst>
      <p:ext uri="{BB962C8B-B14F-4D97-AF65-F5344CB8AC3E}">
        <p14:creationId xmlns:p14="http://schemas.microsoft.com/office/powerpoint/2010/main" val="172720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in the water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sun has a major effect on the water cycle.</a:t>
            </a:r>
          </a:p>
          <a:p>
            <a:endParaRPr lang="en-US" dirty="0"/>
          </a:p>
          <a:p>
            <a:r>
              <a:rPr lang="en-US" dirty="0" smtClean="0"/>
              <a:t>The energy of the sun is what drives the water cycle.</a:t>
            </a:r>
          </a:p>
        </p:txBody>
      </p:sp>
    </p:spTree>
    <p:extLst>
      <p:ext uri="{BB962C8B-B14F-4D97-AF65-F5344CB8AC3E}">
        <p14:creationId xmlns:p14="http://schemas.microsoft.com/office/powerpoint/2010/main" val="236951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 it!!!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Textbook page 369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9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Gases in the atmosphere make life possible.</a:t>
            </a:r>
          </a:p>
          <a:p>
            <a:r>
              <a:rPr lang="en-US" dirty="0" smtClean="0"/>
              <a:t>Most of Earth’s atmosphere is nitrogen gas.</a:t>
            </a:r>
          </a:p>
          <a:p>
            <a:endParaRPr lang="en-US" dirty="0"/>
          </a:p>
          <a:p>
            <a:r>
              <a:rPr lang="en-US" dirty="0" smtClean="0"/>
              <a:t>If resources that we need were not cycled, they would soon run out. Earth’s natural cycles allow living things to use the same materials over and over.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4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Nitrogen is all around us.</a:t>
            </a:r>
          </a:p>
          <a:p>
            <a:endParaRPr lang="en-US" dirty="0"/>
          </a:p>
          <a:p>
            <a:r>
              <a:rPr lang="en-US" dirty="0" smtClean="0"/>
              <a:t>The Nitrogen cycle is the repeated movement of nitrogen through the environment in different forms.</a:t>
            </a:r>
          </a:p>
          <a:p>
            <a:endParaRPr lang="en-US" dirty="0"/>
          </a:p>
          <a:p>
            <a:r>
              <a:rPr lang="en-US" dirty="0" smtClean="0"/>
              <a:t>Cells in plants and animals need nitrogen to do their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3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Lightning can cause nitrogen to combine with other gases in air and make nitrogen compounds.</a:t>
            </a:r>
          </a:p>
          <a:p>
            <a:endParaRPr lang="en-US" dirty="0"/>
          </a:p>
          <a:p>
            <a:r>
              <a:rPr lang="en-US" dirty="0" smtClean="0"/>
              <a:t>Some kinds of bacteria make nitrogen compounds and put them into the soil.</a:t>
            </a:r>
          </a:p>
          <a:p>
            <a:endParaRPr lang="en-US" dirty="0"/>
          </a:p>
          <a:p>
            <a:r>
              <a:rPr lang="en-US" dirty="0" smtClean="0"/>
              <a:t>Some plants in tropical rain forests contain bacteria that make nitrogen compounds.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4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Nitrogen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Herbivores get the nitrogen they need when they eat plants. Animals that are carnivores get it when they eat the herbivores.</a:t>
            </a:r>
          </a:p>
          <a:p>
            <a:endParaRPr lang="en-US" dirty="0"/>
          </a:p>
          <a:p>
            <a:r>
              <a:rPr lang="en-US" dirty="0" smtClean="0"/>
              <a:t>Nitrogen returns to the soil or air when animals and plants die</a:t>
            </a:r>
          </a:p>
          <a:p>
            <a:endParaRPr lang="en-US" dirty="0"/>
          </a:p>
          <a:p>
            <a:r>
              <a:rPr lang="en-US" dirty="0" smtClean="0"/>
              <a:t>Decomposers break down the remains or dead organisms and waste products.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07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and oxygen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Oxygen is the second most abundant gas in the atmosphere.</a:t>
            </a:r>
          </a:p>
          <a:p>
            <a:endParaRPr lang="en-US" dirty="0"/>
          </a:p>
          <a:p>
            <a:r>
              <a:rPr lang="en-US" dirty="0" smtClean="0"/>
              <a:t>Carbon dioxide and oxygen gases are always being made and used in the world’s ecosystems.</a:t>
            </a:r>
          </a:p>
          <a:p>
            <a:endParaRPr lang="en-US" dirty="0"/>
          </a:p>
          <a:p>
            <a:r>
              <a:rPr lang="en-US" dirty="0" smtClean="0"/>
              <a:t>The repeated movement of carbon through the environment in different forms is called the carbon cycle.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2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8682835" cy="3291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471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effect on carbon and oxygen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play a role in Earth’s cycles</a:t>
            </a:r>
          </a:p>
          <a:p>
            <a:endParaRPr lang="en-US" dirty="0"/>
          </a:p>
          <a:p>
            <a:r>
              <a:rPr lang="en-US" dirty="0" smtClean="0"/>
              <a:t>Combustion is the burning of materials. </a:t>
            </a:r>
          </a:p>
          <a:p>
            <a:endParaRPr lang="en-US" dirty="0" smtClean="0"/>
          </a:p>
          <a:p>
            <a:r>
              <a:rPr lang="en-US" dirty="0" smtClean="0"/>
              <a:t>Carbon dioxide forms as a result of combustion.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contains information about how to read a weather map!!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61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in the 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surrounds you all the time.</a:t>
            </a:r>
          </a:p>
          <a:p>
            <a:r>
              <a:rPr lang="en-US" dirty="0" smtClean="0"/>
              <a:t>Water is not always a liquid or a solid, sometimes it’s a gas (water vapor).</a:t>
            </a:r>
          </a:p>
          <a:p>
            <a:endParaRPr lang="en-US" dirty="0"/>
          </a:p>
          <a:p>
            <a:r>
              <a:rPr lang="en-US" dirty="0" smtClean="0"/>
              <a:t>Water vapor makes up a small percentage of the gases in the air.</a:t>
            </a:r>
          </a:p>
          <a:p>
            <a:endParaRPr lang="en-US" dirty="0"/>
          </a:p>
          <a:p>
            <a:r>
              <a:rPr lang="en-US" dirty="0" smtClean="0"/>
              <a:t>Particles of water vapor, like particles of other gases are constantly moving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2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Forecast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weather forecaster is a person who predicts and reports on weather.</a:t>
            </a:r>
          </a:p>
          <a:p>
            <a:endParaRPr lang="en-US" dirty="0"/>
          </a:p>
          <a:p>
            <a:r>
              <a:rPr lang="en-US" dirty="0" smtClean="0"/>
              <a:t>Weather forecasters use observations of past and present weather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3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Forecast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Weather forecasters observe everything about the weather to make inferences about how air, land, and the water cycle make weather systems.</a:t>
            </a:r>
          </a:p>
          <a:p>
            <a:endParaRPr lang="en-US" dirty="0"/>
          </a:p>
          <a:p>
            <a:r>
              <a:rPr lang="en-US" dirty="0" smtClean="0"/>
              <a:t>Predictions are sometimes made by assuming that future weather will act the way that similar weather has in the past.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10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Weather maps are used to show the predictions of the forecaster.</a:t>
            </a:r>
          </a:p>
          <a:p>
            <a:endParaRPr lang="en-US" dirty="0"/>
          </a:p>
          <a:p>
            <a:r>
              <a:rPr lang="en-US" dirty="0" smtClean="0"/>
              <a:t>Most weather maps display air temp, air pressure, and precipitation.</a:t>
            </a:r>
          </a:p>
          <a:p>
            <a:endParaRPr lang="en-US" dirty="0"/>
          </a:p>
          <a:p>
            <a:r>
              <a:rPr lang="en-US" dirty="0" smtClean="0"/>
              <a:t>The red and blue lines shown on a weather map shows the fronts.</a:t>
            </a:r>
          </a:p>
          <a:p>
            <a:endParaRPr lang="en-US" dirty="0"/>
          </a:p>
          <a:p>
            <a:r>
              <a:rPr lang="en-US" dirty="0" smtClean="0"/>
              <a:t>A front is a boundary between two large masses of air with different temps, amounts of water vapor, and pressures.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16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 and Radar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Weather forecasters use many kinds of maps to show weather conditions and make predictions. </a:t>
            </a:r>
          </a:p>
          <a:p>
            <a:endParaRPr lang="en-US" dirty="0"/>
          </a:p>
          <a:p>
            <a:r>
              <a:rPr lang="en-US" dirty="0" smtClean="0"/>
              <a:t>Satellite images can show clouds. </a:t>
            </a:r>
          </a:p>
          <a:p>
            <a:r>
              <a:rPr lang="en-US" dirty="0" smtClean="0"/>
              <a:t>Computers also make maps that are used to forecast weather.</a:t>
            </a:r>
          </a:p>
          <a:p>
            <a:r>
              <a:rPr lang="en-US" dirty="0" smtClean="0"/>
              <a:t>A computer model uses data </a:t>
            </a:r>
            <a:r>
              <a:rPr lang="en-US" dirty="0" smtClean="0"/>
              <a:t>from </a:t>
            </a:r>
            <a:r>
              <a:rPr lang="en-US" dirty="0" smtClean="0"/>
              <a:t>many weather stations to predict changes in weather.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Satellite and Radar Maps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Advances in technology have improved the accuracy of short-term forecasts.</a:t>
            </a:r>
          </a:p>
          <a:p>
            <a:endParaRPr lang="en-US" dirty="0"/>
          </a:p>
          <a:p>
            <a:r>
              <a:rPr lang="en-US" dirty="0" smtClean="0"/>
              <a:t>Because slight changes in the weather can cause big changes in the </a:t>
            </a:r>
            <a:r>
              <a:rPr lang="en-US" dirty="0" smtClean="0"/>
              <a:t>weather it </a:t>
            </a:r>
            <a:r>
              <a:rPr lang="en-US" dirty="0" smtClean="0"/>
              <a:t>can cause big changes later, long-term forecasts are less accurate.</a:t>
            </a:r>
          </a:p>
          <a:p>
            <a:r>
              <a:rPr lang="en-US" dirty="0" smtClean="0"/>
              <a:t>Doppler radar detects precipitation and how wind affects its movement.</a:t>
            </a:r>
          </a:p>
          <a:p>
            <a:endParaRPr lang="en-US" dirty="0" smtClean="0"/>
          </a:p>
          <a:p>
            <a:r>
              <a:rPr lang="en-US" dirty="0" smtClean="0"/>
              <a:t>A computer analyzes and maps this data so quickly that a real-time image is formed.</a:t>
            </a:r>
          </a:p>
        </p:txBody>
      </p:sp>
    </p:spTree>
    <p:extLst>
      <p:ext uri="{BB962C8B-B14F-4D97-AF65-F5344CB8AC3E}">
        <p14:creationId xmlns:p14="http://schemas.microsoft.com/office/powerpoint/2010/main" val="69052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5609"/>
          </a:xfrm>
        </p:spPr>
        <p:txBody>
          <a:bodyPr/>
          <a:lstStyle/>
          <a:p>
            <a:r>
              <a:rPr lang="en-US" dirty="0" smtClean="0"/>
              <a:t>Pg. 389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9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words weather and climate do not have the same definitions.</a:t>
            </a:r>
          </a:p>
          <a:p>
            <a:endParaRPr lang="en-US" dirty="0"/>
          </a:p>
          <a:p>
            <a:r>
              <a:rPr lang="en-US" dirty="0" smtClean="0"/>
              <a:t>Weather is made up of all the conditions in one place at a single moment. Weather changes very often.</a:t>
            </a:r>
          </a:p>
          <a:p>
            <a:endParaRPr lang="en-US" dirty="0"/>
          </a:p>
          <a:p>
            <a:r>
              <a:rPr lang="en-US" dirty="0" smtClean="0"/>
              <a:t>Climate describes the weather conditions over along time, at least thirty years.</a:t>
            </a:r>
          </a:p>
          <a:p>
            <a:endParaRPr lang="en-US" dirty="0" smtClean="0"/>
          </a:p>
          <a:p>
            <a:r>
              <a:rPr lang="en-US" dirty="0" smtClean="0"/>
              <a:t>Climate includes average amounts of temp changes, and how much temp changes during the years</a:t>
            </a:r>
          </a:p>
          <a:p>
            <a:endParaRPr lang="en-US" dirty="0"/>
          </a:p>
          <a:p>
            <a:r>
              <a:rPr lang="en-US" dirty="0" smtClean="0"/>
              <a:t>Climates do not change as much as the daily weather does.</a:t>
            </a:r>
          </a:p>
        </p:txBody>
      </p:sp>
    </p:spTree>
    <p:extLst>
      <p:ext uri="{BB962C8B-B14F-4D97-AF65-F5344CB8AC3E}">
        <p14:creationId xmlns:p14="http://schemas.microsoft.com/office/powerpoint/2010/main" val="385077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that affect climate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Different areas of the world have different climates. Some factors that affect climate include latitude, elevation, and closeness to large bodies of water.</a:t>
            </a:r>
          </a:p>
          <a:p>
            <a:endParaRPr lang="en-US" dirty="0"/>
          </a:p>
          <a:p>
            <a:r>
              <a:rPr lang="en-US" dirty="0" smtClean="0"/>
              <a:t>Latitude is a measure of how far a place is from the </a:t>
            </a:r>
            <a:r>
              <a:rPr lang="en-US" smtClean="0"/>
              <a:t>equator.</a:t>
            </a:r>
          </a:p>
          <a:p>
            <a:endParaRPr lang="en-US" dirty="0" smtClean="0"/>
          </a:p>
          <a:p>
            <a:r>
              <a:rPr lang="en-US" dirty="0" smtClean="0"/>
              <a:t>Latitude is measured in degrees, starting at 0˚.</a:t>
            </a:r>
          </a:p>
          <a:p>
            <a:endParaRPr lang="en-US" dirty="0" smtClean="0"/>
          </a:p>
          <a:p>
            <a:r>
              <a:rPr lang="en-US" dirty="0" smtClean="0"/>
              <a:t>See page 390 for highlights.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60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Elevation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Mt ranges may have different climates than areas around them.</a:t>
            </a:r>
          </a:p>
          <a:p>
            <a:r>
              <a:rPr lang="en-US" dirty="0" smtClean="0"/>
              <a:t>Higher land is cooler because temperature decreases with increased elevation in the lower part of the atmosphere.</a:t>
            </a:r>
          </a:p>
          <a:p>
            <a:endParaRPr lang="en-US" dirty="0"/>
          </a:p>
          <a:p>
            <a:r>
              <a:rPr lang="en-US" dirty="0" smtClean="0"/>
              <a:t>Elevation is the height above sea level. This is what causes some </a:t>
            </a:r>
            <a:r>
              <a:rPr lang="en-US" dirty="0" err="1" smtClean="0"/>
              <a:t>mt</a:t>
            </a:r>
            <a:r>
              <a:rPr lang="en-US" dirty="0" smtClean="0"/>
              <a:t> tops to have snow on them all year long.</a:t>
            </a:r>
          </a:p>
          <a:p>
            <a:r>
              <a:rPr lang="en-US" dirty="0" smtClean="0"/>
              <a:t>Areas on opposite sides of a </a:t>
            </a:r>
            <a:r>
              <a:rPr lang="en-US" dirty="0" err="1" smtClean="0"/>
              <a:t>mt</a:t>
            </a:r>
            <a:r>
              <a:rPr lang="en-US" dirty="0" smtClean="0"/>
              <a:t> range can have very different climates.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9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Bodies of water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bodies of water can affect a climate by slowing the rise and fall of the air temperature.</a:t>
            </a:r>
          </a:p>
          <a:p>
            <a:endParaRPr lang="en-US" dirty="0"/>
          </a:p>
          <a:p>
            <a:r>
              <a:rPr lang="en-US" dirty="0" smtClean="0"/>
              <a:t>The temperature of the air near water does not change as quickly as </a:t>
            </a:r>
            <a:r>
              <a:rPr lang="en-US" smtClean="0"/>
              <a:t>air inland.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read </a:t>
            </a:r>
            <a:r>
              <a:rPr lang="en-US" dirty="0" err="1" smtClean="0"/>
              <a:t>pg</a:t>
            </a:r>
            <a:r>
              <a:rPr lang="en-US" dirty="0" smtClean="0"/>
              <a:t> 369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questions 1 and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74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water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is always moving on, through, and above Earth as it changes from one form to another in the </a:t>
            </a:r>
            <a:r>
              <a:rPr lang="en-US" b="1" dirty="0" smtClean="0"/>
              <a:t>water cycle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b="1" dirty="0" smtClean="0"/>
              <a:t>water cycle </a:t>
            </a:r>
            <a:r>
              <a:rPr lang="en-US" dirty="0" smtClean="0"/>
              <a:t>is the repeated movement of water through the environment in different forms.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69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the Water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steps of the water cycle include evaporation, condensation, precipitation, and runoff.</a:t>
            </a:r>
          </a:p>
          <a:p>
            <a:endParaRPr lang="en-US" dirty="0"/>
          </a:p>
          <a:p>
            <a:r>
              <a:rPr lang="en-US" dirty="0" smtClean="0"/>
              <a:t>These steps can be affected by temperature, pressure, wind, and the elevation of the 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05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38" y="152400"/>
            <a:ext cx="9331046" cy="6492240"/>
          </a:xfrm>
        </p:spPr>
      </p:pic>
    </p:spTree>
    <p:extLst>
      <p:ext uri="{BB962C8B-B14F-4D97-AF65-F5344CB8AC3E}">
        <p14:creationId xmlns:p14="http://schemas.microsoft.com/office/powerpoint/2010/main" val="158399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Evaporation is the changing of a liquid to a gas (water to water vapor).</a:t>
            </a:r>
          </a:p>
          <a:p>
            <a:endParaRPr lang="en-US" dirty="0"/>
          </a:p>
          <a:p>
            <a:r>
              <a:rPr lang="en-US" dirty="0" smtClean="0"/>
              <a:t>Water evaporates from the oceans or other water bodies into the atmosphere.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47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condensation a gas turns into a liquid (water vapor to liquid water).</a:t>
            </a:r>
          </a:p>
          <a:p>
            <a:endParaRPr lang="en-US" dirty="0"/>
          </a:p>
          <a:p>
            <a:r>
              <a:rPr lang="en-US" dirty="0" smtClean="0"/>
              <a:t>Clouds form when water vapor condenses into water droplets and ice crystals.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5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precipitation the water falls from clouds  as rain, snow, sleet, or hail.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water cycle can follow different paths.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50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87843</TotalTime>
  <Words>1051</Words>
  <Application>Microsoft Office PowerPoint</Application>
  <PresentationFormat>On-screen Show (4:3)</PresentationFormat>
  <Paragraphs>135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Module</vt:lpstr>
      <vt:lpstr>Chapter 10 Cycles and Climate</vt:lpstr>
      <vt:lpstr>Water in the Air</vt:lpstr>
      <vt:lpstr>Partner read pg 369 </vt:lpstr>
      <vt:lpstr>The water cycle</vt:lpstr>
      <vt:lpstr>Steps of the Water Cycle</vt:lpstr>
      <vt:lpstr>PowerPoint Presentation</vt:lpstr>
      <vt:lpstr>Evaporation</vt:lpstr>
      <vt:lpstr>Condensation</vt:lpstr>
      <vt:lpstr>Precipitation</vt:lpstr>
      <vt:lpstr>Energy in the water cycle</vt:lpstr>
      <vt:lpstr>Highlight it!!!</vt:lpstr>
      <vt:lpstr>Lesson 2</vt:lpstr>
      <vt:lpstr>Nitrogen cycle</vt:lpstr>
      <vt:lpstr>Nitrogen cycle</vt:lpstr>
      <vt:lpstr>Nitrogen cycle</vt:lpstr>
      <vt:lpstr>Carbon and oxygen cycles</vt:lpstr>
      <vt:lpstr>PowerPoint Presentation</vt:lpstr>
      <vt:lpstr>Human effect on carbon and oxygen cycles</vt:lpstr>
      <vt:lpstr>Lesson 3</vt:lpstr>
      <vt:lpstr>Weather Forecast</vt:lpstr>
      <vt:lpstr>Weather Forecast</vt:lpstr>
      <vt:lpstr>Weather Maps</vt:lpstr>
      <vt:lpstr>Satellite and Radar Maps</vt:lpstr>
      <vt:lpstr>Satellite and Radar Maps</vt:lpstr>
      <vt:lpstr>Lesson 4</vt:lpstr>
      <vt:lpstr>Average Weather</vt:lpstr>
      <vt:lpstr>Factors that affect climate </vt:lpstr>
      <vt:lpstr>Elevation </vt:lpstr>
      <vt:lpstr>Bodies of water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Cycles and Climate</dc:title>
  <dc:creator>Oem</dc:creator>
  <cp:lastModifiedBy>Oem</cp:lastModifiedBy>
  <cp:revision>30</cp:revision>
  <cp:lastPrinted>2016-11-28T16:43:50Z</cp:lastPrinted>
  <dcterms:created xsi:type="dcterms:W3CDTF">2015-01-06T13:29:35Z</dcterms:created>
  <dcterms:modified xsi:type="dcterms:W3CDTF">2016-12-05T13:29:47Z</dcterms:modified>
</cp:coreProperties>
</file>