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30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6" r:id="rId41"/>
    <p:sldId id="295" r:id="rId42"/>
    <p:sldId id="297" r:id="rId43"/>
    <p:sldId id="298" r:id="rId44"/>
    <p:sldId id="299" r:id="rId45"/>
    <p:sldId id="300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73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C9901-645A-4641-AFF9-BE213D9C62D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DEDF8-AE4D-4BAC-8816-E4F6FE46E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1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599343-8D3F-4B80-8A3E-F5ECAF34CDC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9B389A-785C-4CCC-9DA7-A61D84B19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and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always tilts the same way during its revolution around the sun</a:t>
            </a:r>
          </a:p>
          <a:p>
            <a:endParaRPr lang="en-US" dirty="0"/>
          </a:p>
          <a:p>
            <a:r>
              <a:rPr lang="en-US" dirty="0" smtClean="0"/>
              <a:t>Earths tilt affects how much sunlight parts of Earth receive.</a:t>
            </a:r>
          </a:p>
          <a:p>
            <a:endParaRPr lang="en-US" dirty="0"/>
          </a:p>
          <a:p>
            <a:r>
              <a:rPr lang="en-US" dirty="0" smtClean="0"/>
              <a:t>Seasons change as Earth’s axis tilts either toward or away from the sun at different times during its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read </a:t>
            </a:r>
            <a:r>
              <a:rPr lang="en-US" dirty="0" err="1"/>
              <a:t>pg</a:t>
            </a:r>
            <a:r>
              <a:rPr lang="en-US" dirty="0"/>
              <a:t> </a:t>
            </a:r>
            <a:r>
              <a:rPr lang="en-US" dirty="0" smtClean="0"/>
              <a:t>414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number of daylight hours also changes as the seasons change.</a:t>
            </a:r>
          </a:p>
          <a:p>
            <a:endParaRPr lang="en-US" dirty="0"/>
          </a:p>
          <a:p>
            <a:r>
              <a:rPr lang="en-US" dirty="0" smtClean="0"/>
              <a:t>On the first day </a:t>
            </a:r>
            <a:r>
              <a:rPr lang="en-US" dirty="0" smtClean="0"/>
              <a:t>of summer</a:t>
            </a:r>
            <a:r>
              <a:rPr lang="en-US" dirty="0" smtClean="0"/>
              <a:t>, a hemisphere has more hours of daylight than at any other time of the years. And the opposite for the first day of winter.</a:t>
            </a:r>
          </a:p>
          <a:p>
            <a:endParaRPr lang="en-US" dirty="0"/>
          </a:p>
          <a:p>
            <a:r>
              <a:rPr lang="en-US" dirty="0" smtClean="0"/>
              <a:t>Twice a year the hours of the day and night are equal. At this time, Earth’s axis points neither toward nor away from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envision it question on the top of the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planet dairy </a:t>
            </a:r>
            <a:r>
              <a:rPr lang="en-US" dirty="0" err="1" smtClean="0"/>
              <a:t>pg</a:t>
            </a:r>
            <a:r>
              <a:rPr lang="en-US" dirty="0" smtClean="0"/>
              <a:t> 416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Stars are gigantic balls of very hot gases that give off radiation.</a:t>
            </a:r>
          </a:p>
          <a:p>
            <a:endParaRPr lang="en-US" dirty="0"/>
          </a:p>
          <a:p>
            <a:r>
              <a:rPr lang="en-US" dirty="0" smtClean="0"/>
              <a:t>The sun is a medium-sized star.</a:t>
            </a:r>
          </a:p>
          <a:p>
            <a:endParaRPr lang="en-US" dirty="0"/>
          </a:p>
          <a:p>
            <a:r>
              <a:rPr lang="en-US" dirty="0" smtClean="0"/>
              <a:t>Giant stars are 100 times larger than </a:t>
            </a:r>
            <a:r>
              <a:rPr lang="en-US" smtClean="0"/>
              <a:t>our sun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Sun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IS A FIERY BALL OF HOT GASES WITH NO HARD SURFACES.</a:t>
            </a:r>
          </a:p>
          <a:p>
            <a:endParaRPr lang="en-US" dirty="0"/>
          </a:p>
          <a:p>
            <a:r>
              <a:rPr lang="en-US" dirty="0" smtClean="0"/>
              <a:t>It gives off enormous amounts of thermal energy and light energy.</a:t>
            </a:r>
          </a:p>
          <a:p>
            <a:endParaRPr lang="en-US" dirty="0"/>
          </a:p>
          <a:p>
            <a:r>
              <a:rPr lang="en-US" dirty="0" smtClean="0"/>
              <a:t>It has an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Sun’s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innermost layer is called the photosphere. It gives off the light energy you see.</a:t>
            </a:r>
          </a:p>
          <a:p>
            <a:endParaRPr lang="en-US" dirty="0"/>
          </a:p>
          <a:p>
            <a:r>
              <a:rPr lang="en-US" dirty="0" smtClean="0"/>
              <a:t>The next layer is the chromosphere. </a:t>
            </a:r>
          </a:p>
          <a:p>
            <a:endParaRPr lang="en-US" dirty="0"/>
          </a:p>
          <a:p>
            <a:r>
              <a:rPr lang="en-US" dirty="0" smtClean="0"/>
              <a:t>The outermost layer is called the corona.</a:t>
            </a:r>
          </a:p>
        </p:txBody>
      </p:sp>
    </p:spTree>
    <p:extLst>
      <p:ext uri="{BB962C8B-B14F-4D97-AF65-F5344CB8AC3E}">
        <p14:creationId xmlns:p14="http://schemas.microsoft.com/office/powerpoint/2010/main" val="26908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dark spots on the sun. sunspots are part of the photosphere and may be the size of Earth or larger.</a:t>
            </a:r>
            <a:endParaRPr lang="en-US" dirty="0"/>
          </a:p>
        </p:txBody>
      </p:sp>
      <p:pic>
        <p:nvPicPr>
          <p:cNvPr id="1028" name="Picture 4" descr="Image result for sunsp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641002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0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and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rises in the east and sets in the west.</a:t>
            </a:r>
          </a:p>
          <a:p>
            <a:pPr lvl="1"/>
            <a:r>
              <a:rPr lang="en-US" dirty="0" smtClean="0"/>
              <a:t>People naturally thought the sun was moving around the Earth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63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Eruptions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eruptions that take place on the sun are prominences and solar flares.</a:t>
            </a:r>
          </a:p>
          <a:p>
            <a:endParaRPr lang="en-US" dirty="0"/>
          </a:p>
          <a:p>
            <a:r>
              <a:rPr lang="en-US" dirty="0" smtClean="0"/>
              <a:t>A prominence looks like a ribbon of glowing gases that leaps out of the chromosphere into the corona.</a:t>
            </a:r>
          </a:p>
          <a:p>
            <a:endParaRPr lang="en-US" dirty="0"/>
          </a:p>
          <a:p>
            <a:r>
              <a:rPr lang="en-US" dirty="0" smtClean="0"/>
              <a:t>A solar flare is an explosive eruption of waves and particles into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Life Cycle of 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447800"/>
            <a:ext cx="9099382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7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Constellations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Today, scientists divide the night sky into eighty eight constellations.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constellation </a:t>
            </a:r>
            <a:r>
              <a:rPr lang="en-US" dirty="0" smtClean="0"/>
              <a:t>is </a:t>
            </a:r>
            <a:r>
              <a:rPr lang="en-US" dirty="0"/>
              <a:t>a group of stars that forms a pattern.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Many constellation names are the name of the star patterns that people used long ago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star pattern called the Little Dipper contains a star called Polaris, or the North Star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Polaris is a very hot and large yellow-white star; almost 2,500 times brighter than our </a:t>
            </a:r>
            <a:r>
              <a:rPr lang="en-US" dirty="0" smtClean="0"/>
              <a:t>sun/star</a:t>
            </a:r>
          </a:p>
          <a:p>
            <a:endParaRPr lang="en-US" dirty="0"/>
          </a:p>
          <a:p>
            <a:r>
              <a:rPr lang="en-US" dirty="0"/>
              <a:t>Polaris is an important star in navigation.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Polaris </a:t>
            </a:r>
            <a:r>
              <a:rPr lang="en-US" dirty="0"/>
              <a:t>doesn’t seem to move, it can tell which direction is north. </a:t>
            </a:r>
            <a:r>
              <a:rPr lang="en-US" smtClean="0"/>
              <a:t>Early time; </a:t>
            </a:r>
            <a:r>
              <a:rPr lang="en-US"/>
              <a:t>Polaris </a:t>
            </a:r>
            <a:r>
              <a:rPr lang="en-US" smtClean="0"/>
              <a:t>was </a:t>
            </a:r>
            <a:r>
              <a:rPr lang="en-US" dirty="0"/>
              <a:t>a guide to direct them in travels.</a:t>
            </a:r>
          </a:p>
        </p:txBody>
      </p:sp>
    </p:spTree>
    <p:extLst>
      <p:ext uri="{BB962C8B-B14F-4D97-AF65-F5344CB8AC3E}">
        <p14:creationId xmlns:p14="http://schemas.microsoft.com/office/powerpoint/2010/main" val="15811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420 and answer questions 6 and 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Hightlight</a:t>
            </a:r>
            <a:r>
              <a:rPr lang="en-US" dirty="0"/>
              <a:t> it</a:t>
            </a:r>
            <a:r>
              <a:rPr lang="en-US" dirty="0" smtClean="0"/>
              <a:t>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2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eight known planets that revolve around the sun.</a:t>
            </a:r>
          </a:p>
          <a:p>
            <a:endParaRPr lang="en-US" dirty="0"/>
          </a:p>
          <a:p>
            <a:r>
              <a:rPr lang="en-US" dirty="0" smtClean="0"/>
              <a:t>A planet is a large, round object that revolves around a star and has cleared the region around its orbit.</a:t>
            </a:r>
          </a:p>
          <a:p>
            <a:endParaRPr lang="en-US" dirty="0"/>
          </a:p>
          <a:p>
            <a:r>
              <a:rPr lang="en-US" dirty="0" smtClean="0"/>
              <a:t>The four closest planets to the sun are called inner planets.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2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planets have rock surfaces.</a:t>
            </a:r>
          </a:p>
          <a:p>
            <a:endParaRPr lang="en-US" dirty="0"/>
          </a:p>
          <a:p>
            <a:r>
              <a:rPr lang="en-US" dirty="0" smtClean="0"/>
              <a:t>Mercury, Venus, Earth, and Mars are the inner planets.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Orbiting planets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planet in the solar system revolves around the sun.</a:t>
            </a:r>
          </a:p>
          <a:p>
            <a:endParaRPr lang="en-US" dirty="0"/>
          </a:p>
          <a:p>
            <a:r>
              <a:rPr lang="en-US" dirty="0" smtClean="0"/>
              <a:t>The orbits of the planets have a slightly elliptical shape.</a:t>
            </a:r>
          </a:p>
          <a:p>
            <a:endParaRPr lang="en-US" dirty="0"/>
          </a:p>
          <a:p>
            <a:r>
              <a:rPr lang="en-US" dirty="0" smtClean="0"/>
              <a:t>Objects in the solar system stay in their orbits because of gravity.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and Sun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know that the sun is the center of our solar system</a:t>
            </a:r>
          </a:p>
          <a:p>
            <a:endParaRPr lang="en-US" dirty="0"/>
          </a:p>
          <a:p>
            <a:r>
              <a:rPr lang="en-US" dirty="0" smtClean="0"/>
              <a:t>Earth and the other planets move around the sun.</a:t>
            </a:r>
          </a:p>
          <a:p>
            <a:endParaRPr lang="en-US" dirty="0"/>
          </a:p>
          <a:p>
            <a:r>
              <a:rPr lang="en-US" dirty="0" smtClean="0"/>
              <a:t>Earth spins, causing the sun and other objects, such as other stars, to appear to move across the 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Mercury is the closest planet to the sun.</a:t>
            </a:r>
          </a:p>
          <a:p>
            <a:endParaRPr lang="en-US" dirty="0"/>
          </a:p>
          <a:p>
            <a:r>
              <a:rPr lang="en-US" dirty="0" smtClean="0"/>
              <a:t>It is a small planet, slightly bigger than the Moon.</a:t>
            </a:r>
          </a:p>
          <a:p>
            <a:endParaRPr lang="en-US" dirty="0"/>
          </a:p>
          <a:p>
            <a:r>
              <a:rPr lang="en-US" dirty="0" smtClean="0"/>
              <a:t>A space probe is a spacecraft that gathers data without a crew.</a:t>
            </a:r>
          </a:p>
          <a:p>
            <a:endParaRPr lang="en-US" dirty="0"/>
          </a:p>
          <a:p>
            <a:r>
              <a:rPr lang="en-US" dirty="0" smtClean="0"/>
              <a:t>The Mariner 10 space probe was sent to Mercury in 1973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252728"/>
          </a:xfrm>
        </p:spPr>
        <p:txBody>
          <a:bodyPr/>
          <a:lstStyle/>
          <a:p>
            <a:r>
              <a:rPr lang="en-US" dirty="0" smtClean="0"/>
              <a:t>Venus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Venus is the second planet from the sun.</a:t>
            </a:r>
          </a:p>
          <a:p>
            <a:endParaRPr lang="en-US" dirty="0"/>
          </a:p>
          <a:p>
            <a:r>
              <a:rPr lang="en-US" dirty="0" smtClean="0"/>
              <a:t>About the same size as earth.</a:t>
            </a:r>
          </a:p>
          <a:p>
            <a:endParaRPr lang="en-US" dirty="0"/>
          </a:p>
          <a:p>
            <a:r>
              <a:rPr lang="en-US" dirty="0" smtClean="0"/>
              <a:t>Like Mercury, Venus is very hot and dry.</a:t>
            </a:r>
          </a:p>
          <a:p>
            <a:endParaRPr lang="en-US" dirty="0"/>
          </a:p>
          <a:p>
            <a:r>
              <a:rPr lang="en-US" dirty="0" smtClean="0"/>
              <a:t>Unlike Mercury, Venus has an atmosphere made of thick, swirling clouds. There are strong winds and lightning.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ven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24400"/>
            <a:ext cx="2095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clouds of Venus are very hot and toxic. This makes Venus one of the brightest objects in Earth’s night sky.</a:t>
            </a:r>
          </a:p>
          <a:p>
            <a:endParaRPr lang="en-US" dirty="0"/>
          </a:p>
          <a:p>
            <a:r>
              <a:rPr lang="en-US" dirty="0" smtClean="0"/>
              <a:t>The clouds hide Venus’ surface, but scientists have mapped the surface in spite of the clouds by using radar data.</a:t>
            </a:r>
          </a:p>
        </p:txBody>
      </p:sp>
    </p:spTree>
    <p:extLst>
      <p:ext uri="{BB962C8B-B14F-4D97-AF65-F5344CB8AC3E}">
        <p14:creationId xmlns:p14="http://schemas.microsoft.com/office/powerpoint/2010/main" val="30433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425-426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and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is the third planet from the sun. It is the largest rocky planet in our solar system.</a:t>
            </a:r>
          </a:p>
          <a:p>
            <a:endParaRPr lang="en-US" dirty="0"/>
          </a:p>
          <a:p>
            <a:r>
              <a:rPr lang="en-US" dirty="0" smtClean="0"/>
              <a:t>Earth is the only planet that has liquid water on its surface.</a:t>
            </a:r>
          </a:p>
          <a:p>
            <a:endParaRPr lang="en-US" dirty="0"/>
          </a:p>
          <a:p>
            <a:r>
              <a:rPr lang="en-US" dirty="0" smtClean="0"/>
              <a:t>Earth is wrapped in a layer of gas that is about 150 km thick (the atmosphere).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and the Moon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has one large moon which is about ¼ as wide as earth or 25% or .25.</a:t>
            </a:r>
          </a:p>
          <a:p>
            <a:endParaRPr lang="en-US" dirty="0"/>
          </a:p>
          <a:p>
            <a:r>
              <a:rPr lang="en-US" dirty="0" smtClean="0"/>
              <a:t>A moon is a natural object that revolves around a planet.</a:t>
            </a:r>
          </a:p>
          <a:p>
            <a:endParaRPr lang="en-US" dirty="0"/>
          </a:p>
          <a:p>
            <a:r>
              <a:rPr lang="en-US" dirty="0" smtClean="0"/>
              <a:t>Our moon has almost no atmosphere.</a:t>
            </a:r>
          </a:p>
          <a:p>
            <a:endParaRPr lang="en-US" dirty="0"/>
          </a:p>
          <a:p>
            <a:r>
              <a:rPr lang="en-US" dirty="0" smtClean="0"/>
              <a:t>It is a natural satellite.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fourth planet from the sun.</a:t>
            </a:r>
          </a:p>
          <a:p>
            <a:endParaRPr lang="en-US" dirty="0"/>
          </a:p>
          <a:p>
            <a:r>
              <a:rPr lang="en-US" dirty="0" smtClean="0"/>
              <a:t>The soil contains iron oxide which gives it its reddish appearance. </a:t>
            </a:r>
          </a:p>
          <a:p>
            <a:endParaRPr lang="en-US" dirty="0"/>
          </a:p>
          <a:p>
            <a:r>
              <a:rPr lang="en-US" dirty="0" smtClean="0"/>
              <a:t>Has two very small moons</a:t>
            </a:r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57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 Envision it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Giants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 planets are Jupiter, Saturn, Uranus, </a:t>
            </a:r>
            <a:r>
              <a:rPr lang="en-US" smtClean="0"/>
              <a:t>and Neptune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Fifth planet from the sun, is the largest planet in the solar system. </a:t>
            </a:r>
          </a:p>
          <a:p>
            <a:endParaRPr lang="en-US" dirty="0"/>
          </a:p>
          <a:p>
            <a:r>
              <a:rPr lang="en-US" dirty="0" smtClean="0"/>
              <a:t>Atmosphere is mostly hydrogen and helium. Shows many bands of color.</a:t>
            </a:r>
          </a:p>
          <a:p>
            <a:endParaRPr lang="en-US" dirty="0"/>
          </a:p>
          <a:p>
            <a:r>
              <a:rPr lang="en-US" dirty="0" smtClean="0"/>
              <a:t>Rotates much faster than earth.</a:t>
            </a:r>
          </a:p>
          <a:p>
            <a:endParaRPr lang="en-US" dirty="0"/>
          </a:p>
          <a:p>
            <a:r>
              <a:rPr lang="en-US" dirty="0" smtClean="0"/>
              <a:t>Has many moons (at least 63 confirmed moons).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Sixth planet from the sun. </a:t>
            </a:r>
            <a:r>
              <a:rPr lang="en-US" dirty="0"/>
              <a:t>A</a:t>
            </a:r>
            <a:r>
              <a:rPr lang="en-US" dirty="0" smtClean="0"/>
              <a:t>tmosphere contains mostly hydrogen and helium. Saturn is very large.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 and the most distant planet you can see without a telescope.</a:t>
            </a:r>
          </a:p>
          <a:p>
            <a:endParaRPr lang="en-US" dirty="0"/>
          </a:p>
          <a:p>
            <a:r>
              <a:rPr lang="en-US" dirty="0" smtClean="0"/>
              <a:t>Uranus is a gas giant with an atmosphere of hydrogen, helium, and methane.</a:t>
            </a:r>
          </a:p>
          <a:p>
            <a:endParaRPr lang="en-US" dirty="0"/>
          </a:p>
          <a:p>
            <a:r>
              <a:rPr lang="en-US" smtClean="0"/>
              <a:t>Has rings and many moons.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Neptune is to far away to see without a telescope. 8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</a:p>
          <a:p>
            <a:endParaRPr lang="en-US" dirty="0"/>
          </a:p>
          <a:p>
            <a:r>
              <a:rPr lang="en-US" dirty="0" smtClean="0"/>
              <a:t>Discovered in 1846. It takes more than one hundred Earth years for Neptune to orbit the sun. Smallest of the gas giants.</a:t>
            </a:r>
          </a:p>
          <a:p>
            <a:endParaRPr lang="en-US" dirty="0"/>
          </a:p>
          <a:p>
            <a:r>
              <a:rPr lang="en-US" dirty="0" smtClean="0"/>
              <a:t>Has at least 13 moons.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and the other planets of the solar system rotate or spin.</a:t>
            </a:r>
          </a:p>
          <a:p>
            <a:endParaRPr lang="en-US" dirty="0"/>
          </a:p>
          <a:p>
            <a:r>
              <a:rPr lang="en-US" dirty="0" smtClean="0"/>
              <a:t>They each rotate around an imaginary line called an axis.</a:t>
            </a:r>
          </a:p>
          <a:p>
            <a:endParaRPr lang="en-US" dirty="0"/>
          </a:p>
          <a:p>
            <a:r>
              <a:rPr lang="en-US" dirty="0" smtClean="0"/>
              <a:t>The northern end of Earth’s axis is the North pole, the Southern end the south pole.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full rotation is what we call a day. One whole spin of an object on its axis is called a rotation.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read </a:t>
            </a:r>
            <a:r>
              <a:rPr lang="en-US" dirty="0" err="1" smtClean="0"/>
              <a:t>pg</a:t>
            </a:r>
            <a:r>
              <a:rPr lang="en-US" dirty="0" smtClean="0"/>
              <a:t> 412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follows a path called an orbit around the sun.</a:t>
            </a:r>
          </a:p>
          <a:p>
            <a:endParaRPr lang="en-US" dirty="0"/>
          </a:p>
          <a:p>
            <a:r>
              <a:rPr lang="en-US" dirty="0" smtClean="0"/>
              <a:t>An orbit is the path an object takes as it revolves around a star, planet, or moon.</a:t>
            </a:r>
          </a:p>
          <a:p>
            <a:endParaRPr lang="en-US" dirty="0"/>
          </a:p>
          <a:p>
            <a:r>
              <a:rPr lang="en-US" dirty="0" smtClean="0"/>
              <a:t>One full orbit of an object around another object is called a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 read </a:t>
            </a:r>
            <a:r>
              <a:rPr lang="en-US" dirty="0" err="1"/>
              <a:t>pg</a:t>
            </a:r>
            <a:r>
              <a:rPr lang="en-US" dirty="0"/>
              <a:t> </a:t>
            </a:r>
            <a:r>
              <a:rPr lang="en-US" dirty="0" smtClean="0"/>
              <a:t>413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106196</TotalTime>
  <Words>1220</Words>
  <Application>Microsoft Office PowerPoint</Application>
  <PresentationFormat>On-screen Show (4:3)</PresentationFormat>
  <Paragraphs>173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Module</vt:lpstr>
      <vt:lpstr>Earth and Space</vt:lpstr>
      <vt:lpstr>Earth and Sun</vt:lpstr>
      <vt:lpstr>Earth and Sun</vt:lpstr>
      <vt:lpstr>Partner read pg 411</vt:lpstr>
      <vt:lpstr>Earth’s Rotation</vt:lpstr>
      <vt:lpstr>Earth’s Rotation</vt:lpstr>
      <vt:lpstr>Partner read pg 412</vt:lpstr>
      <vt:lpstr>Earth’s Revolution</vt:lpstr>
      <vt:lpstr>Partner read pg 413 </vt:lpstr>
      <vt:lpstr>Seasons </vt:lpstr>
      <vt:lpstr>Partner read pg 414</vt:lpstr>
      <vt:lpstr>Seasons con’d</vt:lpstr>
      <vt:lpstr>Highlight it!!!</vt:lpstr>
      <vt:lpstr>Lesson 2</vt:lpstr>
      <vt:lpstr>My planet dairy pg 416</vt:lpstr>
      <vt:lpstr>stars</vt:lpstr>
      <vt:lpstr>Characteristics of the Sun </vt:lpstr>
      <vt:lpstr>The Sun’s Atmosphere</vt:lpstr>
      <vt:lpstr>The Sun</vt:lpstr>
      <vt:lpstr>Solar Eruptions </vt:lpstr>
      <vt:lpstr>PowerPoint Presentation</vt:lpstr>
      <vt:lpstr>Constellations</vt:lpstr>
      <vt:lpstr>Constellations con’d</vt:lpstr>
      <vt:lpstr>Partner read pg 420 and answer questions 6 and 7 </vt:lpstr>
      <vt:lpstr>Hightlight it!!!!!!</vt:lpstr>
      <vt:lpstr>Lesson 3</vt:lpstr>
      <vt:lpstr>Planets</vt:lpstr>
      <vt:lpstr>Inner Planets</vt:lpstr>
      <vt:lpstr>Orbiting planets </vt:lpstr>
      <vt:lpstr>Mercury</vt:lpstr>
      <vt:lpstr>Venus </vt:lpstr>
      <vt:lpstr>Venus con’d</vt:lpstr>
      <vt:lpstr>Partner read pg 425-426</vt:lpstr>
      <vt:lpstr>Earth and the Moon</vt:lpstr>
      <vt:lpstr>Earth and the Moon</vt:lpstr>
      <vt:lpstr>Mars</vt:lpstr>
      <vt:lpstr>Lesson 4 Envision it question</vt:lpstr>
      <vt:lpstr>Gas Giants </vt:lpstr>
      <vt:lpstr>Jupiter</vt:lpstr>
      <vt:lpstr>Partner read pg 432</vt:lpstr>
      <vt:lpstr>Saturn</vt:lpstr>
      <vt:lpstr>Partner read pg 433</vt:lpstr>
      <vt:lpstr>Uranus</vt:lpstr>
      <vt:lpstr>Neptune </vt:lpstr>
      <vt:lpstr>Highlight it!!!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and Space</dc:title>
  <dc:creator>Oem</dc:creator>
  <cp:lastModifiedBy>Oem</cp:lastModifiedBy>
  <cp:revision>51</cp:revision>
  <cp:lastPrinted>2018-12-10T16:09:02Z</cp:lastPrinted>
  <dcterms:created xsi:type="dcterms:W3CDTF">2015-02-03T13:27:25Z</dcterms:created>
  <dcterms:modified xsi:type="dcterms:W3CDTF">2018-12-11T19:01:56Z</dcterms:modified>
</cp:coreProperties>
</file>