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1"/>
  </p:handoutMasterIdLst>
  <p:sldIdLst>
    <p:sldId id="256" r:id="rId2"/>
    <p:sldId id="274"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EC382B25-3F5D-4AB9-99CE-73B56C36697D}" type="datetimeFigureOut">
              <a:rPr lang="en-US" smtClean="0"/>
              <a:t>1/12/2018</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B6744EB8-56F2-485D-898C-46D59F9EA92A}" type="slidenum">
              <a:rPr lang="en-US" smtClean="0"/>
              <a:t>‹#›</a:t>
            </a:fld>
            <a:endParaRPr lang="en-US"/>
          </a:p>
        </p:txBody>
      </p:sp>
    </p:spTree>
    <p:extLst>
      <p:ext uri="{BB962C8B-B14F-4D97-AF65-F5344CB8AC3E}">
        <p14:creationId xmlns:p14="http://schemas.microsoft.com/office/powerpoint/2010/main" val="425789784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4B2C5AC3-CCC0-44FF-B24A-55C81E6C79D8}"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F2A3A-9C6A-4035-BD88-5A15EACB1FBE}"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2C5AC3-CCC0-44FF-B24A-55C81E6C79D8}"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F2A3A-9C6A-4035-BD88-5A15EACB1FB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2C5AC3-CCC0-44FF-B24A-55C81E6C79D8}" type="datetimeFigureOut">
              <a:rPr lang="en-US" smtClean="0"/>
              <a:t>1/12/2018</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78AF2A3A-9C6A-4035-BD88-5A15EACB1FB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2C5AC3-CCC0-44FF-B24A-55C81E6C79D8}"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F2A3A-9C6A-4035-BD88-5A15EACB1FB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B2C5AC3-CCC0-44FF-B24A-55C81E6C79D8}"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F2A3A-9C6A-4035-BD88-5A15EACB1FB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B2C5AC3-CCC0-44FF-B24A-55C81E6C79D8}"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AF2A3A-9C6A-4035-BD88-5A15EACB1FB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B2C5AC3-CCC0-44FF-B24A-55C81E6C79D8}" type="datetimeFigureOut">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AF2A3A-9C6A-4035-BD88-5A15EACB1FB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B2C5AC3-CCC0-44FF-B24A-55C81E6C79D8}" type="datetimeFigureOut">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AF2A3A-9C6A-4035-BD88-5A15EACB1FB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2C5AC3-CCC0-44FF-B24A-55C81E6C79D8}"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AF2A3A-9C6A-4035-BD88-5A15EACB1FB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B2C5AC3-CCC0-44FF-B24A-55C81E6C79D8}"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AF2A3A-9C6A-4035-BD88-5A15EACB1FBE}"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4B2C5AC3-CCC0-44FF-B24A-55C81E6C79D8}" type="datetimeFigureOut">
              <a:rPr lang="en-US" smtClean="0"/>
              <a:t>1/12/2018</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78AF2A3A-9C6A-4035-BD88-5A15EACB1FB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4B2C5AC3-CCC0-44FF-B24A-55C81E6C79D8}" type="datetimeFigureOut">
              <a:rPr lang="en-US" smtClean="0"/>
              <a:t>1/12/2018</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78AF2A3A-9C6A-4035-BD88-5A15EACB1FB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Force, Motion, and Energy</a:t>
            </a:r>
            <a:endParaRPr lang="en-US" dirty="0"/>
          </a:p>
        </p:txBody>
      </p:sp>
      <p:sp>
        <p:nvSpPr>
          <p:cNvPr id="3" name="Subtitle 2"/>
          <p:cNvSpPr>
            <a:spLocks noGrp="1"/>
          </p:cNvSpPr>
          <p:nvPr>
            <p:ph type="subTitle" idx="1"/>
          </p:nvPr>
        </p:nvSpPr>
        <p:spPr/>
        <p:txBody>
          <a:bodyPr/>
          <a:lstStyle/>
          <a:p>
            <a:r>
              <a:rPr lang="en-US" dirty="0" smtClean="0"/>
              <a:t>Chapter 3</a:t>
            </a:r>
            <a:endParaRPr lang="en-US" dirty="0"/>
          </a:p>
        </p:txBody>
      </p:sp>
    </p:spTree>
    <p:extLst>
      <p:ext uri="{BB962C8B-B14F-4D97-AF65-F5344CB8AC3E}">
        <p14:creationId xmlns:p14="http://schemas.microsoft.com/office/powerpoint/2010/main" val="41880695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Noncontact </a:t>
            </a:r>
            <a:r>
              <a:rPr lang="en-US" dirty="0" smtClean="0"/>
              <a:t>Forces; Gravity</a:t>
            </a:r>
            <a:endParaRPr lang="en-US" dirty="0"/>
          </a:p>
        </p:txBody>
      </p:sp>
      <p:sp>
        <p:nvSpPr>
          <p:cNvPr id="3" name="Content Placeholder 2"/>
          <p:cNvSpPr>
            <a:spLocks noGrp="1"/>
          </p:cNvSpPr>
          <p:nvPr>
            <p:ph idx="1"/>
          </p:nvPr>
        </p:nvSpPr>
        <p:spPr/>
        <p:txBody>
          <a:bodyPr/>
          <a:lstStyle/>
          <a:p>
            <a:r>
              <a:rPr lang="en-US" dirty="0" smtClean="0"/>
              <a:t>Every object in the universe exerts a pull, or force, on every other object.</a:t>
            </a:r>
          </a:p>
          <a:p>
            <a:endParaRPr lang="en-US" dirty="0"/>
          </a:p>
          <a:p>
            <a:r>
              <a:rPr lang="en-US" dirty="0" smtClean="0"/>
              <a:t>This force of attraction between any two objects is a noncontact force called </a:t>
            </a:r>
            <a:r>
              <a:rPr lang="en-US" b="1" dirty="0" smtClean="0"/>
              <a:t>gravity</a:t>
            </a:r>
            <a:r>
              <a:rPr lang="en-US" dirty="0" smtClean="0"/>
              <a:t>.</a:t>
            </a:r>
          </a:p>
          <a:p>
            <a:endParaRPr lang="en-US" dirty="0"/>
          </a:p>
          <a:p>
            <a:r>
              <a:rPr lang="en-US" dirty="0" smtClean="0"/>
              <a:t>In class notes </a:t>
            </a:r>
            <a:r>
              <a:rPr lang="en-US" dirty="0" err="1" smtClean="0"/>
              <a:t>pg</a:t>
            </a:r>
            <a:r>
              <a:rPr lang="en-US" dirty="0" smtClean="0"/>
              <a:t> 109</a:t>
            </a:r>
            <a:endParaRPr lang="en-US" dirty="0"/>
          </a:p>
        </p:txBody>
      </p:sp>
    </p:spTree>
    <p:extLst>
      <p:ext uri="{BB962C8B-B14F-4D97-AF65-F5344CB8AC3E}">
        <p14:creationId xmlns:p14="http://schemas.microsoft.com/office/powerpoint/2010/main" val="28206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 read </a:t>
            </a:r>
            <a:r>
              <a:rPr lang="en-US" dirty="0" err="1" smtClean="0"/>
              <a:t>pg</a:t>
            </a:r>
            <a:r>
              <a:rPr lang="en-US" dirty="0" smtClean="0"/>
              <a:t> 108</a:t>
            </a:r>
            <a:endParaRPr lang="en-US" dirty="0"/>
          </a:p>
        </p:txBody>
      </p:sp>
      <p:sp>
        <p:nvSpPr>
          <p:cNvPr id="3" name="Content Placeholder 2"/>
          <p:cNvSpPr>
            <a:spLocks noGrp="1"/>
          </p:cNvSpPr>
          <p:nvPr>
            <p:ph idx="1"/>
          </p:nvPr>
        </p:nvSpPr>
        <p:spPr/>
        <p:txBody>
          <a:bodyPr/>
          <a:lstStyle/>
          <a:p>
            <a:r>
              <a:rPr lang="en-US" dirty="0" smtClean="0"/>
              <a:t>Answer questions 2-4</a:t>
            </a:r>
            <a:endParaRPr lang="en-US" dirty="0"/>
          </a:p>
        </p:txBody>
      </p:sp>
    </p:spTree>
    <p:extLst>
      <p:ext uri="{BB962C8B-B14F-4D97-AF65-F5344CB8AC3E}">
        <p14:creationId xmlns:p14="http://schemas.microsoft.com/office/powerpoint/2010/main" val="35119478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 read </a:t>
            </a:r>
            <a:r>
              <a:rPr lang="en-US" dirty="0" err="1" smtClean="0"/>
              <a:t>pg</a:t>
            </a:r>
            <a:r>
              <a:rPr lang="en-US" dirty="0" smtClean="0"/>
              <a:t> 109</a:t>
            </a:r>
            <a:endParaRPr lang="en-US" dirty="0"/>
          </a:p>
        </p:txBody>
      </p:sp>
      <p:sp>
        <p:nvSpPr>
          <p:cNvPr id="3" name="Content Placeholder 2"/>
          <p:cNvSpPr>
            <a:spLocks noGrp="1"/>
          </p:cNvSpPr>
          <p:nvPr>
            <p:ph idx="1"/>
          </p:nvPr>
        </p:nvSpPr>
        <p:spPr/>
        <p:txBody>
          <a:bodyPr/>
          <a:lstStyle/>
          <a:p>
            <a:r>
              <a:rPr lang="en-US" dirty="0" smtClean="0"/>
              <a:t>Answer question 5</a:t>
            </a:r>
            <a:endParaRPr lang="en-US" dirty="0"/>
          </a:p>
        </p:txBody>
      </p:sp>
    </p:spTree>
    <p:extLst>
      <p:ext uri="{BB962C8B-B14F-4D97-AF65-F5344CB8AC3E}">
        <p14:creationId xmlns:p14="http://schemas.microsoft.com/office/powerpoint/2010/main" val="8722767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Balanced Forces</a:t>
            </a:r>
            <a:endParaRPr lang="en-US" dirty="0"/>
          </a:p>
        </p:txBody>
      </p:sp>
      <p:sp>
        <p:nvSpPr>
          <p:cNvPr id="3" name="Content Placeholder 2"/>
          <p:cNvSpPr>
            <a:spLocks noGrp="1"/>
          </p:cNvSpPr>
          <p:nvPr>
            <p:ph idx="1"/>
          </p:nvPr>
        </p:nvSpPr>
        <p:spPr/>
        <p:txBody>
          <a:bodyPr/>
          <a:lstStyle/>
          <a:p>
            <a:r>
              <a:rPr lang="en-US" dirty="0" smtClean="0"/>
              <a:t>Equal forces that combine to act on an object in opposite directions are </a:t>
            </a:r>
            <a:r>
              <a:rPr lang="en-US" b="1" dirty="0" smtClean="0"/>
              <a:t>balanced</a:t>
            </a:r>
            <a:r>
              <a:rPr lang="en-US" dirty="0" smtClean="0"/>
              <a:t>.</a:t>
            </a:r>
          </a:p>
          <a:p>
            <a:endParaRPr lang="en-US" dirty="0"/>
          </a:p>
          <a:p>
            <a:r>
              <a:rPr lang="en-US" dirty="0" smtClean="0"/>
              <a:t>The total of all the forces acting on a body is called the net force.</a:t>
            </a:r>
          </a:p>
          <a:p>
            <a:endParaRPr lang="en-US" dirty="0"/>
          </a:p>
          <a:p>
            <a:r>
              <a:rPr lang="en-US" dirty="0" smtClean="0"/>
              <a:t>When the forces acting on a body are balanced the net force </a:t>
            </a:r>
            <a:r>
              <a:rPr lang="en-US" smtClean="0"/>
              <a:t>is zero.</a:t>
            </a:r>
            <a:endParaRPr lang="en-US" dirty="0"/>
          </a:p>
        </p:txBody>
      </p:sp>
    </p:spTree>
    <p:extLst>
      <p:ext uri="{BB962C8B-B14F-4D97-AF65-F5344CB8AC3E}">
        <p14:creationId xmlns:p14="http://schemas.microsoft.com/office/powerpoint/2010/main" val="41565320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 read </a:t>
            </a:r>
            <a:r>
              <a:rPr lang="en-US" dirty="0" err="1" smtClean="0"/>
              <a:t>pgs</a:t>
            </a:r>
            <a:r>
              <a:rPr lang="en-US" dirty="0" smtClean="0"/>
              <a:t> 110-111</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04581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3 Envision it question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81113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in Motion</a:t>
            </a:r>
            <a:endParaRPr lang="en-US" dirty="0"/>
          </a:p>
        </p:txBody>
      </p:sp>
      <p:sp>
        <p:nvSpPr>
          <p:cNvPr id="3" name="Content Placeholder 2"/>
          <p:cNvSpPr>
            <a:spLocks noGrp="1"/>
          </p:cNvSpPr>
          <p:nvPr>
            <p:ph idx="1"/>
          </p:nvPr>
        </p:nvSpPr>
        <p:spPr/>
        <p:txBody>
          <a:bodyPr>
            <a:normAutofit lnSpcReduction="10000"/>
          </a:bodyPr>
          <a:lstStyle/>
          <a:p>
            <a:r>
              <a:rPr lang="en-US" dirty="0" smtClean="0"/>
              <a:t>When an object speeds up, slows down, or changes direction, its motion changes. The rate at which the speed or the direction of motion of an object changes over time is its </a:t>
            </a:r>
            <a:r>
              <a:rPr lang="en-US" b="1" u="sng" dirty="0" smtClean="0"/>
              <a:t>acceleration</a:t>
            </a:r>
            <a:r>
              <a:rPr lang="en-US" dirty="0" smtClean="0"/>
              <a:t>.</a:t>
            </a:r>
          </a:p>
          <a:p>
            <a:endParaRPr lang="en-US" dirty="0"/>
          </a:p>
          <a:p>
            <a:r>
              <a:rPr lang="en-US" dirty="0" smtClean="0"/>
              <a:t>When we speak of acceleration, we usually mean going faster and faster, but in science the word acceleration </a:t>
            </a:r>
            <a:r>
              <a:rPr lang="en-US" u="sng" dirty="0" smtClean="0"/>
              <a:t>means any change in motion.</a:t>
            </a:r>
            <a:endParaRPr lang="en-US" u="sng" dirty="0"/>
          </a:p>
        </p:txBody>
      </p:sp>
    </p:spTree>
    <p:extLst>
      <p:ext uri="{BB962C8B-B14F-4D97-AF65-F5344CB8AC3E}">
        <p14:creationId xmlns:p14="http://schemas.microsoft.com/office/powerpoint/2010/main" val="34450165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and respond </a:t>
            </a:r>
            <a:r>
              <a:rPr lang="en-US" dirty="0" err="1" smtClean="0"/>
              <a:t>pg</a:t>
            </a:r>
            <a:r>
              <a:rPr lang="en-US" dirty="0" smtClean="0"/>
              <a:t> 113</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751202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Newton’s First Law</a:t>
            </a:r>
            <a:endParaRPr lang="en-US" dirty="0"/>
          </a:p>
        </p:txBody>
      </p:sp>
      <p:sp>
        <p:nvSpPr>
          <p:cNvPr id="3" name="Content Placeholder 2"/>
          <p:cNvSpPr>
            <a:spLocks noGrp="1"/>
          </p:cNvSpPr>
          <p:nvPr>
            <p:ph idx="1"/>
          </p:nvPr>
        </p:nvSpPr>
        <p:spPr/>
        <p:txBody>
          <a:bodyPr/>
          <a:lstStyle/>
          <a:p>
            <a:r>
              <a:rPr lang="en-US" dirty="0" smtClean="0"/>
              <a:t>Newton’s first law of motion says that an object will stay in uniform motion unless an unbalance force acts on the object.</a:t>
            </a:r>
          </a:p>
          <a:p>
            <a:endParaRPr lang="en-US" dirty="0"/>
          </a:p>
          <a:p>
            <a:r>
              <a:rPr lang="en-US" dirty="0" smtClean="0"/>
              <a:t>An object at rest will stay at rest.</a:t>
            </a:r>
          </a:p>
          <a:p>
            <a:endParaRPr lang="en-US" dirty="0"/>
          </a:p>
          <a:p>
            <a:r>
              <a:rPr lang="en-US" dirty="0" smtClean="0"/>
              <a:t>And object in motion will stay in motion.</a:t>
            </a:r>
          </a:p>
          <a:p>
            <a:endParaRPr lang="en-US" dirty="0"/>
          </a:p>
          <a:p>
            <a:endParaRPr lang="en-US" dirty="0"/>
          </a:p>
        </p:txBody>
      </p:sp>
    </p:spTree>
    <p:extLst>
      <p:ext uri="{BB962C8B-B14F-4D97-AF65-F5344CB8AC3E}">
        <p14:creationId xmlns:p14="http://schemas.microsoft.com/office/powerpoint/2010/main" val="28771794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Newton’s First </a:t>
            </a:r>
            <a:r>
              <a:rPr lang="en-US" dirty="0" smtClean="0"/>
              <a:t>Law also known as the law of inertia</a:t>
            </a:r>
            <a:endParaRPr lang="en-US" dirty="0"/>
          </a:p>
        </p:txBody>
      </p:sp>
      <p:sp>
        <p:nvSpPr>
          <p:cNvPr id="3" name="Content Placeholder 2"/>
          <p:cNvSpPr>
            <a:spLocks noGrp="1"/>
          </p:cNvSpPr>
          <p:nvPr>
            <p:ph idx="1"/>
          </p:nvPr>
        </p:nvSpPr>
        <p:spPr/>
        <p:txBody>
          <a:bodyPr/>
          <a:lstStyle/>
          <a:p>
            <a:r>
              <a:rPr lang="en-US" dirty="0" smtClean="0"/>
              <a:t>The tendency of an object to resist any change in motion is known as inertia.</a:t>
            </a:r>
          </a:p>
          <a:p>
            <a:endParaRPr lang="en-US" dirty="0"/>
          </a:p>
          <a:p>
            <a:r>
              <a:rPr lang="en-US" dirty="0" smtClean="0"/>
              <a:t>Objects with a lot of mass have more inertia.</a:t>
            </a:r>
          </a:p>
          <a:p>
            <a:endParaRPr lang="en-US" dirty="0"/>
          </a:p>
          <a:p>
            <a:r>
              <a:rPr lang="en-US" dirty="0" smtClean="0"/>
              <a:t>Objects with a lot of mass have more inertia than objects with less mass.</a:t>
            </a:r>
            <a:endParaRPr lang="en-US" dirty="0"/>
          </a:p>
        </p:txBody>
      </p:sp>
    </p:spTree>
    <p:extLst>
      <p:ext uri="{BB962C8B-B14F-4D97-AF65-F5344CB8AC3E}">
        <p14:creationId xmlns:p14="http://schemas.microsoft.com/office/powerpoint/2010/main" val="32083544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&lt;iframe </a:t>
            </a:r>
            <a:r>
              <a:rPr lang="en-US" dirty="0" err="1"/>
              <a:t>frameborder</a:t>
            </a:r>
            <a:r>
              <a:rPr lang="en-US" dirty="0"/>
              <a:t>="0" width="480" height="270" </a:t>
            </a:r>
            <a:r>
              <a:rPr lang="en-US" dirty="0" err="1"/>
              <a:t>src</a:t>
            </a:r>
            <a:r>
              <a:rPr lang="en-US" dirty="0"/>
              <a:t>="//www.dailymotion.com/embed/video/x3kxcss" </a:t>
            </a:r>
            <a:r>
              <a:rPr lang="en-US" dirty="0" err="1"/>
              <a:t>allowfullscreen</a:t>
            </a:r>
            <a:r>
              <a:rPr lang="en-US" dirty="0"/>
              <a:t>&gt;&lt;/iframe&gt;</a:t>
            </a:r>
            <a:endParaRPr lang="en-US" dirty="0"/>
          </a:p>
        </p:txBody>
      </p:sp>
    </p:spTree>
    <p:extLst>
      <p:ext uri="{BB962C8B-B14F-4D97-AF65-F5344CB8AC3E}">
        <p14:creationId xmlns:p14="http://schemas.microsoft.com/office/powerpoint/2010/main" val="41242572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r>
              <a:rPr lang="en-US" dirty="0" smtClean="0"/>
              <a:t>Motion is all around you.</a:t>
            </a:r>
          </a:p>
          <a:p>
            <a:endParaRPr lang="en-US" dirty="0"/>
          </a:p>
          <a:p>
            <a:r>
              <a:rPr lang="en-US" dirty="0" smtClean="0"/>
              <a:t>Objects move in different ways. You spend every moment of each day moving in many different ways.</a:t>
            </a:r>
          </a:p>
          <a:p>
            <a:endParaRPr lang="en-US" dirty="0"/>
          </a:p>
          <a:p>
            <a:r>
              <a:rPr lang="en-US" dirty="0" smtClean="0"/>
              <a:t>Different kinds of motions can happen at different rates.</a:t>
            </a:r>
            <a:endParaRPr lang="en-US" dirty="0"/>
          </a:p>
        </p:txBody>
      </p:sp>
    </p:spTree>
    <p:extLst>
      <p:ext uri="{BB962C8B-B14F-4D97-AF65-F5344CB8AC3E}">
        <p14:creationId xmlns:p14="http://schemas.microsoft.com/office/powerpoint/2010/main" val="8238635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2</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610922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Forces </a:t>
            </a:r>
            <a:endParaRPr lang="en-US" dirty="0"/>
          </a:p>
        </p:txBody>
      </p:sp>
      <p:sp>
        <p:nvSpPr>
          <p:cNvPr id="3" name="Content Placeholder 2"/>
          <p:cNvSpPr>
            <a:spLocks noGrp="1"/>
          </p:cNvSpPr>
          <p:nvPr>
            <p:ph idx="1"/>
          </p:nvPr>
        </p:nvSpPr>
        <p:spPr/>
        <p:txBody>
          <a:bodyPr/>
          <a:lstStyle/>
          <a:p>
            <a:r>
              <a:rPr lang="en-US" dirty="0" smtClean="0"/>
              <a:t>When one object pushes or pulls another object, the first object exerts force on the second one. </a:t>
            </a:r>
          </a:p>
          <a:p>
            <a:endParaRPr lang="en-US" dirty="0"/>
          </a:p>
          <a:p>
            <a:r>
              <a:rPr lang="en-US" dirty="0" smtClean="0"/>
              <a:t>A force is a push or pull that acts on an object. Every force has a strength and direction. </a:t>
            </a:r>
          </a:p>
          <a:p>
            <a:r>
              <a:rPr lang="en-US" dirty="0" smtClean="0"/>
              <a:t>The strength of a force is measured in units called </a:t>
            </a:r>
            <a:r>
              <a:rPr lang="en-US" dirty="0" err="1"/>
              <a:t>n</a:t>
            </a:r>
            <a:r>
              <a:rPr lang="en-US" dirty="0" err="1" smtClean="0"/>
              <a:t>ewtons</a:t>
            </a:r>
            <a:r>
              <a:rPr lang="en-US" dirty="0" smtClean="0"/>
              <a:t> (N).</a:t>
            </a:r>
            <a:endParaRPr lang="en-US" dirty="0"/>
          </a:p>
        </p:txBody>
      </p:sp>
    </p:spTree>
    <p:extLst>
      <p:ext uri="{BB962C8B-B14F-4D97-AF65-F5344CB8AC3E}">
        <p14:creationId xmlns:p14="http://schemas.microsoft.com/office/powerpoint/2010/main" val="9900355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Forces </a:t>
            </a:r>
            <a:r>
              <a:rPr lang="en-US" smtClean="0"/>
              <a:t>Con’d </a:t>
            </a:r>
            <a:endParaRPr lang="en-US" dirty="0"/>
          </a:p>
        </p:txBody>
      </p:sp>
      <p:sp>
        <p:nvSpPr>
          <p:cNvPr id="3" name="Content Placeholder 2"/>
          <p:cNvSpPr>
            <a:spLocks noGrp="1"/>
          </p:cNvSpPr>
          <p:nvPr>
            <p:ph idx="1"/>
          </p:nvPr>
        </p:nvSpPr>
        <p:spPr/>
        <p:txBody>
          <a:bodyPr>
            <a:normAutofit lnSpcReduction="10000"/>
          </a:bodyPr>
          <a:lstStyle/>
          <a:p>
            <a:r>
              <a:rPr lang="en-US" dirty="0" smtClean="0"/>
              <a:t>An object begins to move because a force has acted on it. </a:t>
            </a:r>
          </a:p>
          <a:p>
            <a:endParaRPr lang="en-US" dirty="0"/>
          </a:p>
          <a:p>
            <a:r>
              <a:rPr lang="en-US" dirty="0" smtClean="0"/>
              <a:t>The rate at which an object’s speed or direction changes is its acceleration.</a:t>
            </a:r>
          </a:p>
          <a:p>
            <a:endParaRPr lang="en-US" dirty="0"/>
          </a:p>
          <a:p>
            <a:r>
              <a:rPr lang="en-US" dirty="0" smtClean="0"/>
              <a:t>When two forces act on the same object and have the same direction, their strengths can be added. The combined force will point in the same direction as the single forces. </a:t>
            </a:r>
            <a:endParaRPr lang="en-US" dirty="0"/>
          </a:p>
        </p:txBody>
      </p:sp>
    </p:spTree>
    <p:extLst>
      <p:ext uri="{BB962C8B-B14F-4D97-AF65-F5344CB8AC3E}">
        <p14:creationId xmlns:p14="http://schemas.microsoft.com/office/powerpoint/2010/main" val="39251303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 read </a:t>
            </a:r>
            <a:r>
              <a:rPr lang="en-US" dirty="0" err="1" smtClean="0"/>
              <a:t>pg</a:t>
            </a:r>
            <a:r>
              <a:rPr lang="en-US" dirty="0" smtClean="0"/>
              <a:t> 107 </a:t>
            </a:r>
            <a:endParaRPr lang="en-US" dirty="0"/>
          </a:p>
        </p:txBody>
      </p:sp>
      <p:sp>
        <p:nvSpPr>
          <p:cNvPr id="3" name="Content Placeholder 2"/>
          <p:cNvSpPr>
            <a:spLocks noGrp="1"/>
          </p:cNvSpPr>
          <p:nvPr>
            <p:ph idx="1"/>
          </p:nvPr>
        </p:nvSpPr>
        <p:spPr/>
        <p:txBody>
          <a:bodyPr/>
          <a:lstStyle/>
          <a:p>
            <a:r>
              <a:rPr lang="en-US" dirty="0" smtClean="0"/>
              <a:t>Answer question 1 </a:t>
            </a:r>
            <a:endParaRPr lang="en-US" dirty="0"/>
          </a:p>
        </p:txBody>
      </p:sp>
    </p:spTree>
    <p:extLst>
      <p:ext uri="{BB962C8B-B14F-4D97-AF65-F5344CB8AC3E}">
        <p14:creationId xmlns:p14="http://schemas.microsoft.com/office/powerpoint/2010/main" val="1908519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Contact Forces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 force that requires two pieces of matter to touch is called a </a:t>
            </a:r>
            <a:r>
              <a:rPr lang="en-US" b="1" dirty="0" smtClean="0"/>
              <a:t>contact force</a:t>
            </a:r>
            <a:r>
              <a:rPr lang="en-US" dirty="0" smtClean="0"/>
              <a:t>.</a:t>
            </a:r>
          </a:p>
          <a:p>
            <a:endParaRPr lang="en-US" dirty="0"/>
          </a:p>
          <a:p>
            <a:r>
              <a:rPr lang="en-US" dirty="0" smtClean="0"/>
              <a:t>You exert a contact force when you push or pull a piece of furniture.</a:t>
            </a:r>
          </a:p>
          <a:p>
            <a:endParaRPr lang="en-US" dirty="0" smtClean="0"/>
          </a:p>
          <a:p>
            <a:r>
              <a:rPr lang="en-US" dirty="0" smtClean="0"/>
              <a:t>One kind of contact force is </a:t>
            </a:r>
            <a:r>
              <a:rPr lang="en-US" u="sng" dirty="0" smtClean="0"/>
              <a:t>friction</a:t>
            </a:r>
            <a:r>
              <a:rPr lang="en-US" dirty="0" smtClean="0"/>
              <a:t>.</a:t>
            </a:r>
          </a:p>
          <a:p>
            <a:pPr lvl="1"/>
            <a:r>
              <a:rPr lang="en-US" dirty="0" smtClean="0"/>
              <a:t>Friction slows down the motion of an object or keeps it from starting to move</a:t>
            </a:r>
          </a:p>
          <a:p>
            <a:endParaRPr lang="en-US" dirty="0"/>
          </a:p>
          <a:p>
            <a:r>
              <a:rPr lang="en-US" dirty="0" smtClean="0"/>
              <a:t>The </a:t>
            </a:r>
            <a:r>
              <a:rPr lang="en-US" u="sng" dirty="0" smtClean="0"/>
              <a:t>shape, speed, or texture </a:t>
            </a:r>
            <a:r>
              <a:rPr lang="en-US" dirty="0" smtClean="0"/>
              <a:t>of one object can affect the amount of friction with another object.</a:t>
            </a:r>
            <a:endParaRPr lang="en-US" dirty="0"/>
          </a:p>
        </p:txBody>
      </p:sp>
    </p:spTree>
    <p:extLst>
      <p:ext uri="{BB962C8B-B14F-4D97-AF65-F5344CB8AC3E}">
        <p14:creationId xmlns:p14="http://schemas.microsoft.com/office/powerpoint/2010/main" val="3743129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Noncontact Forces</a:t>
            </a:r>
            <a:endParaRPr lang="en-US" dirty="0"/>
          </a:p>
        </p:txBody>
      </p:sp>
      <p:sp>
        <p:nvSpPr>
          <p:cNvPr id="3" name="Content Placeholder 2"/>
          <p:cNvSpPr>
            <a:spLocks noGrp="1"/>
          </p:cNvSpPr>
          <p:nvPr>
            <p:ph idx="1"/>
          </p:nvPr>
        </p:nvSpPr>
        <p:spPr/>
        <p:txBody>
          <a:bodyPr/>
          <a:lstStyle/>
          <a:p>
            <a:r>
              <a:rPr lang="en-US" dirty="0" smtClean="0"/>
              <a:t>A force that acts at a distance is called a noncontact force; like electric forces and magnetic forces.</a:t>
            </a:r>
            <a:endParaRPr lang="en-US" dirty="0"/>
          </a:p>
        </p:txBody>
      </p:sp>
    </p:spTree>
    <p:extLst>
      <p:ext uri="{BB962C8B-B14F-4D97-AF65-F5344CB8AC3E}">
        <p14:creationId xmlns:p14="http://schemas.microsoft.com/office/powerpoint/2010/main" val="5886348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72876</TotalTime>
  <Words>570</Words>
  <Application>Microsoft Office PowerPoint</Application>
  <PresentationFormat>On-screen Show (4:3)</PresentationFormat>
  <Paragraphs>69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Module</vt:lpstr>
      <vt:lpstr>Force, Motion, and Energy</vt:lpstr>
      <vt:lpstr>PowerPoint Presentation</vt:lpstr>
      <vt:lpstr>Motion</vt:lpstr>
      <vt:lpstr>Lesson 2</vt:lpstr>
      <vt:lpstr>Forces </vt:lpstr>
      <vt:lpstr>Forces Con’d </vt:lpstr>
      <vt:lpstr>Partner read pg 107 </vt:lpstr>
      <vt:lpstr>Contact Forces</vt:lpstr>
      <vt:lpstr>Noncontact Forces</vt:lpstr>
      <vt:lpstr>Noncontact Forces; Gravity</vt:lpstr>
      <vt:lpstr>Partner read pg 108</vt:lpstr>
      <vt:lpstr>Partner read pg 109</vt:lpstr>
      <vt:lpstr>Balanced Forces</vt:lpstr>
      <vt:lpstr>Partner read pgs 110-111</vt:lpstr>
      <vt:lpstr>Lesson 3 Envision it question</vt:lpstr>
      <vt:lpstr>Changes in Motion</vt:lpstr>
      <vt:lpstr>Read and respond pg 113</vt:lpstr>
      <vt:lpstr>Newton’s First Law</vt:lpstr>
      <vt:lpstr>Newton’s First Law also known as the law of inertia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Oem</dc:creator>
  <cp:lastModifiedBy>Oem</cp:lastModifiedBy>
  <cp:revision>21</cp:revision>
  <cp:lastPrinted>2017-03-15T15:21:43Z</cp:lastPrinted>
  <dcterms:created xsi:type="dcterms:W3CDTF">2015-03-30T18:09:39Z</dcterms:created>
  <dcterms:modified xsi:type="dcterms:W3CDTF">2018-01-23T17:05:22Z</dcterms:modified>
</cp:coreProperties>
</file>