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70694-146B-47DB-9C5D-6F1DB2A654A4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A6764-6130-4B5C-A8B6-986FDB25E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10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44" units="cm"/>
          <inkml:channel name="Y" type="integer" max="1080" units="cm"/>
        </inkml:traceFormat>
        <inkml:channelProperties>
          <inkml:channelProperty channel="X" name="resolution" value="43.48597" units="1/cm"/>
          <inkml:channelProperty channel="Y" name="resolution" value="28.34646" units="1/cm"/>
        </inkml:channelProperties>
      </inkml:inkSource>
      <inkml:timestamp xml:id="ts0" timeString="2016-01-25T20:21:13.9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13444 3820,'0'0,"25"0,25 0,-26 0,26 0,0 0,49 0,-25 0,25 0,-24 0,-26 0,-24 0,0 0,25 0,-50 0,49 0,-49 0,25 0,0 0,0 0,-1 0,-24 0,0-25</inkml:trace>
  <inkml:trace contextRef="#ctx0" brushRef="#br0" timeOffset="110408.0397">25375 794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44" units="cm"/>
          <inkml:channel name="Y" type="integer" max="1080" units="cm"/>
        </inkml:traceFormat>
        <inkml:channelProperties>
          <inkml:channelProperty channel="X" name="resolution" value="43.48597" units="1/cm"/>
          <inkml:channelProperty channel="Y" name="resolution" value="28.34646" units="1/cm"/>
        </inkml:channelProperties>
      </inkml:inkSource>
      <inkml:timestamp xml:id="ts0" timeString="2016-01-25T20:36:34.10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17909 5184</inkml:trace>
  <inkml:trace contextRef="#ctx0" brushRef="#br0" timeOffset="30.003">17909 5184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9429F-634F-409B-90BB-D536579B9141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C92CF-EA07-409B-B880-24DA5024F25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9429F-634F-409B-90BB-D536579B9141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C92CF-EA07-409B-B880-24DA5024F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9429F-634F-409B-90BB-D536579B9141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C92CF-EA07-409B-B880-24DA5024F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9429F-634F-409B-90BB-D536579B9141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C92CF-EA07-409B-B880-24DA5024F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9429F-634F-409B-90BB-D536579B9141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C92CF-EA07-409B-B880-24DA5024F25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9429F-634F-409B-90BB-D536579B9141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C92CF-EA07-409B-B880-24DA5024F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9429F-634F-409B-90BB-D536579B9141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C92CF-EA07-409B-B880-24DA5024F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9429F-634F-409B-90BB-D536579B9141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C92CF-EA07-409B-B880-24DA5024F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9429F-634F-409B-90BB-D536579B9141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C92CF-EA07-409B-B880-24DA5024F25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9429F-634F-409B-90BB-D536579B9141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C92CF-EA07-409B-B880-24DA5024F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9429F-634F-409B-90BB-D536579B9141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C92CF-EA07-409B-B880-24DA5024F25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F79429F-634F-409B-90BB-D536579B9141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72C92CF-EA07-409B-B880-24DA5024F25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1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describe motion completely, you need to use units of measurement.</a:t>
            </a:r>
          </a:p>
          <a:p>
            <a:endParaRPr lang="en-US" dirty="0" smtClean="0"/>
          </a:p>
          <a:p>
            <a:r>
              <a:rPr lang="en-US" dirty="0" smtClean="0"/>
              <a:t>Distance is the length of the path between two points.</a:t>
            </a:r>
          </a:p>
          <a:p>
            <a:endParaRPr lang="en-US" dirty="0"/>
          </a:p>
          <a:p>
            <a:r>
              <a:rPr lang="en-US" dirty="0" smtClean="0"/>
              <a:t>The SI unit for length is the meter (m).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18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</a:t>
            </a:r>
            <a:r>
              <a:rPr lang="en-US" dirty="0" smtClean="0"/>
              <a:t>Distance </a:t>
            </a:r>
            <a:r>
              <a:rPr lang="en-US" dirty="0" err="1" smtClean="0"/>
              <a:t>con’d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Scientists use other units to measure distances much smaller or much larger than a meter.</a:t>
            </a:r>
          </a:p>
          <a:p>
            <a:endParaRPr lang="en-US" dirty="0"/>
          </a:p>
          <a:p>
            <a:r>
              <a:rPr lang="en-US" dirty="0" smtClean="0"/>
              <a:t>Centimeters (cm) – </a:t>
            </a:r>
            <a:r>
              <a:rPr lang="en-US" dirty="0" err="1" smtClean="0"/>
              <a:t>centi</a:t>
            </a:r>
            <a:r>
              <a:rPr lang="en-US" dirty="0" smtClean="0"/>
              <a:t> means “one hundredth” centimeter is one hundredth of a meter.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73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my planet diary </a:t>
            </a:r>
            <a:r>
              <a:rPr lang="en-US" dirty="0" err="1" smtClean="0"/>
              <a:t>pg</a:t>
            </a:r>
            <a:r>
              <a:rPr lang="en-US" dirty="0" smtClean="0"/>
              <a:t> 228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83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calculate speed?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You might describe the motion of an airplane as fast or the motion of a snail as slow. By using these words, you are describing the object’s speed.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b="1" dirty="0" smtClean="0"/>
              <a:t>speed</a:t>
            </a:r>
            <a:r>
              <a:rPr lang="en-US" dirty="0" smtClean="0"/>
              <a:t> of an object is the distance the object moves per unit of time.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4839840" y="285840"/>
              <a:ext cx="4295520" cy="10897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30480" y="276480"/>
                <a:ext cx="4314240" cy="1108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686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speed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calculate the speed of an object, divide the distance the object travels by the amount of time it takes to travel that distance.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73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read 229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3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calculate average speed, divide the total distance traveled by the time.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Partner read 230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37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Instantaneous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Instantaneous speed </a:t>
            </a:r>
            <a:r>
              <a:rPr lang="en-US" dirty="0" smtClean="0"/>
              <a:t>is the speed at which an object is moving at a given instant in time.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Partner read 231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20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describe velocity?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know both the speed and direction of an object’s motion, you know the velocity of the object. </a:t>
            </a:r>
          </a:p>
          <a:p>
            <a:endParaRPr lang="en-US" dirty="0"/>
          </a:p>
          <a:p>
            <a:r>
              <a:rPr lang="en-US" dirty="0" smtClean="0"/>
              <a:t>Speed in a given direction is called velocity.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89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45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the big question </a:t>
            </a:r>
            <a:r>
              <a:rPr lang="en-US" dirty="0" err="1" smtClean="0"/>
              <a:t>pg</a:t>
            </a:r>
            <a:r>
              <a:rPr lang="en-US" dirty="0" smtClean="0"/>
              <a:t> 220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0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Acceleration has a more precise definition in science. </a:t>
            </a:r>
            <a:r>
              <a:rPr lang="en-US" dirty="0" smtClean="0"/>
              <a:t>Scientists define acceleration as the rate at which velocity changes. 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6447240" y="1866240"/>
              <a:ext cx="360" cy="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37880" y="185688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897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speed and 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Whenever an object’s speed changes, the object accelerates.</a:t>
            </a:r>
          </a:p>
          <a:p>
            <a:endParaRPr lang="en-US" dirty="0"/>
          </a:p>
          <a:p>
            <a:r>
              <a:rPr lang="en-US" dirty="0" smtClean="0"/>
              <a:t>Even an object that is traveling at a constant speed can be accelerating.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32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Planet Diary </a:t>
            </a:r>
            <a:r>
              <a:rPr lang="en-US" dirty="0" err="1" smtClean="0"/>
              <a:t>pg</a:t>
            </a:r>
            <a:r>
              <a:rPr lang="en-US" dirty="0" smtClean="0"/>
              <a:t> 224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an object in motion?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object is in motion if its position changes relative to another object.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For example; are you in motion sitting in your chair? Are you moving? Parts of you are.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Because your position relative to your chair does not change you could say that you are not in motion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87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is an object in motion?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reference point is a place or object used for comparison to determine if something is in motion.</a:t>
            </a:r>
          </a:p>
          <a:p>
            <a:endParaRPr lang="en-US" dirty="0"/>
          </a:p>
          <a:p>
            <a:r>
              <a:rPr lang="en-US" dirty="0" smtClean="0"/>
              <a:t>An object is in motion if it changes position relative to a reference point.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To decide if you are moving you use your chair as a reference point.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3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read page 224-225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questions 1 and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38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use your chair as your reference point as you sit and read, you are not moving.</a:t>
            </a:r>
          </a:p>
          <a:p>
            <a:endParaRPr lang="en-US" dirty="0"/>
          </a:p>
          <a:p>
            <a:r>
              <a:rPr lang="en-US" dirty="0" smtClean="0"/>
              <a:t>If you compare your position to the sun, you are moving quite rapidly because you and your chair are on Earth, which revolves around the sun.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67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you and everything else on Earth are moving quickly as well.</a:t>
            </a:r>
          </a:p>
          <a:p>
            <a:endParaRPr lang="en-US" dirty="0"/>
          </a:p>
          <a:p>
            <a:r>
              <a:rPr lang="en-US" dirty="0" smtClean="0"/>
              <a:t>Earth moves around the sun at a speed of about 30 kilometers every second.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04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read </a:t>
            </a:r>
            <a:r>
              <a:rPr lang="en-US" dirty="0" err="1" smtClean="0"/>
              <a:t>pg</a:t>
            </a:r>
            <a:r>
              <a:rPr lang="en-US" dirty="0" smtClean="0"/>
              <a:t> 226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the apply </a:t>
            </a:r>
            <a:r>
              <a:rPr lang="en-US" smtClean="0"/>
              <a:t>it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57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48602</TotalTime>
  <Words>528</Words>
  <Application>Microsoft Office PowerPoint</Application>
  <PresentationFormat>On-screen Show (4:3)</PresentationFormat>
  <Paragraphs>66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Solstice</vt:lpstr>
      <vt:lpstr>Chapter 6</vt:lpstr>
      <vt:lpstr>Do the big question pg 220</vt:lpstr>
      <vt:lpstr>My Planet Diary pg 224</vt:lpstr>
      <vt:lpstr>When is an object in motion?</vt:lpstr>
      <vt:lpstr>When is an object in motion?</vt:lpstr>
      <vt:lpstr>Partner read page 224-225</vt:lpstr>
      <vt:lpstr>Relative motion</vt:lpstr>
      <vt:lpstr>Relative Motion</vt:lpstr>
      <vt:lpstr>Partner read pg 226</vt:lpstr>
      <vt:lpstr>Measuring Distance</vt:lpstr>
      <vt:lpstr>Measuring Distance con’d</vt:lpstr>
      <vt:lpstr>Lesson 2</vt:lpstr>
      <vt:lpstr>How do you calculate speed?</vt:lpstr>
      <vt:lpstr>The speed equation</vt:lpstr>
      <vt:lpstr>Partner read 229</vt:lpstr>
      <vt:lpstr>Average speed</vt:lpstr>
      <vt:lpstr>Instantaneous speed</vt:lpstr>
      <vt:lpstr>How do you describe velocity?</vt:lpstr>
      <vt:lpstr>Lesson 3</vt:lpstr>
      <vt:lpstr>Acceleration</vt:lpstr>
      <vt:lpstr>Changing speed and direction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creator>Oem</dc:creator>
  <cp:lastModifiedBy>Oem</cp:lastModifiedBy>
  <cp:revision>18</cp:revision>
  <cp:lastPrinted>2018-11-30T16:53:13Z</cp:lastPrinted>
  <dcterms:created xsi:type="dcterms:W3CDTF">2015-02-09T17:09:15Z</dcterms:created>
  <dcterms:modified xsi:type="dcterms:W3CDTF">2020-01-16T15:44:40Z</dcterms:modified>
</cp:coreProperties>
</file>