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8A8C3-182D-4D64-956E-5FD05ADC3CE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A3AFF-38A4-4E83-ADEB-A582B631A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8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3AB96D-653C-417B-9F26-9EBB2582959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E7E35C-F540-44EB-AF17-01C85C4486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ENW59poN8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ENW59poN8Q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L4 and 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Rocks and Erosion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Reread </a:t>
            </a:r>
            <a:r>
              <a:rPr lang="en-US" dirty="0" err="1" smtClean="0"/>
              <a:t>pg</a:t>
            </a:r>
            <a:r>
              <a:rPr lang="en-US" dirty="0" smtClean="0"/>
              <a:t> 304 with your shoulder partner and answer questions 3&amp;4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0951-3E8E-4495-879A-24D8E975259A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9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</a:t>
            </a:r>
            <a:r>
              <a:rPr lang="en-US" dirty="0" err="1" smtClean="0"/>
              <a:t>pg</a:t>
            </a:r>
            <a:r>
              <a:rPr lang="en-US" dirty="0" smtClean="0"/>
              <a:t> 305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describes a mineral’s outside appearance.</a:t>
            </a:r>
          </a:p>
          <a:p>
            <a:endParaRPr lang="en-US" dirty="0"/>
          </a:p>
          <a:p>
            <a:r>
              <a:rPr lang="en-US" dirty="0" smtClean="0"/>
              <a:t>Elements that make up a mineral may affect its color</a:t>
            </a:r>
          </a:p>
          <a:p>
            <a:endParaRPr lang="en-US" dirty="0"/>
          </a:p>
          <a:p>
            <a:r>
              <a:rPr lang="en-US" dirty="0" smtClean="0"/>
              <a:t>The element copper gives malachite a green color.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6F-39D4-4A09-AA27-3F10BBA606F1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054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Streak is the color of a mineral in its powdered form</a:t>
            </a:r>
          </a:p>
          <a:p>
            <a:endParaRPr lang="en-US" dirty="0"/>
          </a:p>
          <a:p>
            <a:r>
              <a:rPr lang="en-US" dirty="0" smtClean="0"/>
              <a:t>To see a mineral’s streak, you rub it on a hard, rough, white surface or black surface. Called a streak plate.</a:t>
            </a:r>
          </a:p>
          <a:p>
            <a:r>
              <a:rPr lang="en-US" dirty="0" smtClean="0">
                <a:hlinkClick r:id="rId3"/>
              </a:rPr>
              <a:t>Streak Plate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powder can be the same as or very different from the mineral’s outside appearance.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5D3F-E67C-4BB1-9FC2-25E63D1DA35E}" type="datetime9">
              <a:rPr lang="en-US" smtClean="0"/>
              <a:t>9/19/2018 3:35:56 PM</a:t>
            </a:fld>
            <a:endParaRPr lang="en-US"/>
          </a:p>
        </p:txBody>
      </p:sp>
      <p:pic>
        <p:nvPicPr>
          <p:cNvPr id="5" name="wENW59poN8Q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448677" y="2211309"/>
            <a:ext cx="3657600" cy="2057400"/>
          </a:xfrm>
          <a:prstGeom prst="rect">
            <a:avLst/>
          </a:prstGeom>
        </p:spPr>
      </p:pic>
      <p:pic>
        <p:nvPicPr>
          <p:cNvPr id="19459" name="Picture 3" descr="C:\Users\JVITALE\AppData\Local\Microsoft\Windows\Temporary Internet Files\Content.IE5\AIKURDK1\1280px-Streak_plate_with_Pyrite_and_Rhodochrosite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33" y="4343400"/>
            <a:ext cx="301968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3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shape of a mineral’s crystals is not always easy to see</a:t>
            </a:r>
          </a:p>
          <a:p>
            <a:endParaRPr lang="en-US" dirty="0"/>
          </a:p>
          <a:p>
            <a:r>
              <a:rPr lang="en-US" dirty="0" smtClean="0"/>
              <a:t>Some minerals have a definite shape that is helpful for identification.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0FDF-1B9B-4BC8-8E2C-CE8008ABAA3D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minerals have magnetic properties</a:t>
            </a:r>
          </a:p>
          <a:p>
            <a:endParaRPr lang="en-US" dirty="0"/>
          </a:p>
          <a:p>
            <a:r>
              <a:rPr lang="en-US" dirty="0" err="1" smtClean="0"/>
              <a:t>Pyrrhyotite</a:t>
            </a:r>
            <a:r>
              <a:rPr lang="en-US" dirty="0" smtClean="0"/>
              <a:t> and certain varieties of magnetite are strongly magnetic.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DAE6-9300-4304-9815-578FCF96F813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minerals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identify an unknown mineral, scientists first make many observations.</a:t>
            </a:r>
          </a:p>
          <a:p>
            <a:endParaRPr lang="en-US" dirty="0" smtClean="0"/>
          </a:p>
          <a:p>
            <a:r>
              <a:rPr lang="en-US" dirty="0" smtClean="0"/>
              <a:t>Then, they compare their observations with charts of known minerals.</a:t>
            </a:r>
          </a:p>
          <a:p>
            <a:endParaRPr lang="en-US" dirty="0" smtClean="0"/>
          </a:p>
          <a:p>
            <a:r>
              <a:rPr lang="en-US" dirty="0" smtClean="0"/>
              <a:t>The chart gives the names and properties of several minerals.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6FC-2F61-4DA5-91C1-5996D91EAA0B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significance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common products contain minerals.</a:t>
            </a:r>
          </a:p>
          <a:p>
            <a:endParaRPr lang="en-US" dirty="0"/>
          </a:p>
          <a:p>
            <a:r>
              <a:rPr lang="en-US" dirty="0" smtClean="0"/>
              <a:t>Minerals are the source of metals such as iron, copper, and silver.</a:t>
            </a:r>
          </a:p>
          <a:p>
            <a:endParaRPr lang="en-US" dirty="0"/>
          </a:p>
          <a:p>
            <a:r>
              <a:rPr lang="en-US" dirty="0" smtClean="0"/>
              <a:t>Many minerals are used in foods, medicines, fertilizers, and building materials.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DE1A-E07E-4E21-9D3C-ECD29ED5A4A5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Lesson 4</a:t>
            </a:r>
            <a:br>
              <a:rPr lang="en-US" smtClean="0"/>
            </a:br>
            <a:r>
              <a:rPr lang="en-US" smtClean="0"/>
              <a:t>Rocks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kinds of rocks</a:t>
            </a:r>
          </a:p>
          <a:p>
            <a:pPr lvl="1"/>
            <a:r>
              <a:rPr lang="en-US" dirty="0" smtClean="0"/>
              <a:t>Igneous</a:t>
            </a:r>
          </a:p>
          <a:p>
            <a:pPr lvl="1"/>
            <a:r>
              <a:rPr lang="en-US" dirty="0" smtClean="0"/>
              <a:t>Sedimentary </a:t>
            </a:r>
          </a:p>
          <a:p>
            <a:pPr lvl="1"/>
            <a:r>
              <a:rPr lang="en-US" dirty="0" smtClean="0"/>
              <a:t>metamorphic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Id-</a:t>
            </a:r>
            <a:r>
              <a:rPr lang="en-US" dirty="0" err="1" smtClean="0"/>
              <a:t>ing</a:t>
            </a:r>
            <a:r>
              <a:rPr lang="en-US" dirty="0" smtClean="0"/>
              <a:t>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looking at how the minerals in the rock are arranged, it is often possible to determine how the rock was 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 that form when melted rock cools and hardens are called </a:t>
            </a:r>
            <a:r>
              <a:rPr lang="en-US" b="1" dirty="0" smtClean="0"/>
              <a:t>igneous</a:t>
            </a:r>
            <a:r>
              <a:rPr lang="en-US" dirty="0" smtClean="0"/>
              <a:t> rocks.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3 Ch8</a:t>
            </a:r>
            <a:br>
              <a:rPr lang="en-US" dirty="0" smtClean="0"/>
            </a:br>
            <a:r>
              <a:rPr lang="en-US" dirty="0" smtClean="0"/>
              <a:t>Minerals </a:t>
            </a:r>
            <a:r>
              <a:rPr lang="en-US" dirty="0" err="1" smtClean="0"/>
              <a:t>pg</a:t>
            </a:r>
            <a:r>
              <a:rPr lang="en-US" dirty="0" smtClean="0"/>
              <a:t> 303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mineral</a:t>
            </a:r>
            <a:r>
              <a:rPr lang="en-US" dirty="0" smtClean="0"/>
              <a:t> is a nonliving, naturally occurring solid that has its own regular arrangement of particles in it.</a:t>
            </a:r>
            <a:endParaRPr lang="en-US" dirty="0"/>
          </a:p>
        </p:txBody>
      </p:sp>
      <p:pic>
        <p:nvPicPr>
          <p:cNvPr id="1026" name="Picture 2" descr="C:\Users\JVITALE\AppData\Local\Microsoft\Windows\Temporary Internet Files\Content.IE5\W2SLCG3G\MC9002413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686" y="3048000"/>
            <a:ext cx="1817827" cy="129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VITALE\AppData\Local\Microsoft\Windows\Temporary Internet Files\Content.IE5\MT14OIXN\MP90038576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3456432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18E-E02D-479C-A14F-809690281C1B}" type="datetime9">
              <a:rPr lang="en-US" smtClean="0"/>
              <a:t>9/19/2018 3:35:56 PM</a:t>
            </a:fld>
            <a:endParaRPr lang="en-US"/>
          </a:p>
        </p:txBody>
      </p:sp>
      <p:pic>
        <p:nvPicPr>
          <p:cNvPr id="18434" name="Picture 2" descr="C:\Users\JVITALE\AppData\Local\Microsoft\Windows\Temporary Internet Files\Content.IE5\D5NGVCX0\Mineral_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Users\JVITALE\AppData\Local\Microsoft\Windows\Temporary Internet Files\Content.IE5\3U420CZA\mineral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" y="3695395"/>
            <a:ext cx="1752600" cy="166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4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rocks </a:t>
            </a:r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Igneous rocks can form </a:t>
            </a:r>
            <a:r>
              <a:rPr lang="en-US" u="sng" dirty="0" smtClean="0"/>
              <a:t>deep inside Earth </a:t>
            </a:r>
            <a:r>
              <a:rPr lang="en-US" dirty="0" smtClean="0"/>
              <a:t>or from </a:t>
            </a:r>
            <a:r>
              <a:rPr lang="en-US" u="sng" dirty="0" smtClean="0"/>
              <a:t>lava</a:t>
            </a:r>
            <a:r>
              <a:rPr lang="en-US" dirty="0" smtClean="0"/>
              <a:t> that hardens on Earth’s surface.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Igneous rocks </a:t>
            </a:r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hot, liquid rock cools, crystals of minerals form. Melted rock cools slowly results in igneous rocks with large crystals of minerals</a:t>
            </a:r>
          </a:p>
          <a:p>
            <a:endParaRPr lang="en-US" dirty="0"/>
          </a:p>
          <a:p>
            <a:r>
              <a:rPr lang="en-US" dirty="0"/>
              <a:t>Melted rock that cools quickly results in igneous rocks with small </a:t>
            </a:r>
            <a:r>
              <a:rPr lang="en-US" dirty="0" smtClean="0"/>
              <a:t>crystals.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u="sng" dirty="0" smtClean="0"/>
              <a:t>sedimentary</a:t>
            </a:r>
            <a:r>
              <a:rPr lang="en-US" dirty="0" smtClean="0"/>
              <a:t> rocks form when layers of materials and rock particles settle on top of each other and then harden.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Sedimentary rocks </a:t>
            </a:r>
            <a:r>
              <a:rPr lang="en-US" dirty="0" err="1" smtClean="0"/>
              <a:t>con’d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Minerals from water may act like cement. They hold the particles together.</a:t>
            </a:r>
          </a:p>
          <a:p>
            <a:endParaRPr lang="en-US" dirty="0"/>
          </a:p>
          <a:p>
            <a:r>
              <a:rPr lang="en-US" dirty="0" smtClean="0"/>
              <a:t>Sandstone and conglomerate are examples of sedimentary rock.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Sandstone can form when layers of sand are buried and put under pressure.</a:t>
            </a:r>
          </a:p>
          <a:p>
            <a:pPr lvl="1"/>
            <a:r>
              <a:rPr lang="en-US" dirty="0" smtClean="0"/>
              <a:t>Large, rounded particles that have been pressed together form conglomerate.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Metamorphic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solid rock is squeezed and heated to very high temperatures, the particles inside the rock can take on different arrangements.</a:t>
            </a:r>
          </a:p>
          <a:p>
            <a:endParaRPr lang="en-US" dirty="0"/>
          </a:p>
          <a:p>
            <a:r>
              <a:rPr lang="en-US" dirty="0" smtClean="0"/>
              <a:t>Metamorphic rock is rock formed inside Earth from other rocks under heat and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Rock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 are constantly being formed and destroyed in a process called the </a:t>
            </a:r>
            <a:r>
              <a:rPr lang="en-US" b="1" dirty="0" smtClean="0"/>
              <a:t>Rock Cycle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Rocks may be changed from one kind to another in any order or stay the same for millions of years.</a:t>
            </a:r>
          </a:p>
          <a:p>
            <a:endParaRPr lang="en-US" dirty="0"/>
          </a:p>
          <a:p>
            <a:r>
              <a:rPr lang="en-US" dirty="0" smtClean="0"/>
              <a:t>See page 311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Id-</a:t>
            </a:r>
            <a:r>
              <a:rPr lang="en-US" dirty="0" err="1" smtClean="0"/>
              <a:t>ing</a:t>
            </a:r>
            <a:r>
              <a:rPr lang="en-US" dirty="0" smtClean="0"/>
              <a:t> rocks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 are made of mixtures of minerals and other materials.</a:t>
            </a:r>
          </a:p>
          <a:p>
            <a:endParaRPr lang="en-US" dirty="0"/>
          </a:p>
          <a:p>
            <a:r>
              <a:rPr lang="en-US" dirty="0" smtClean="0"/>
              <a:t>Some rocks contain only one type of mineral.</a:t>
            </a:r>
          </a:p>
          <a:p>
            <a:r>
              <a:rPr lang="en-US" dirty="0" smtClean="0"/>
              <a:t>Others contain many minerals.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HighLight</a:t>
            </a:r>
            <a:r>
              <a:rPr lang="en-US" dirty="0" smtClean="0"/>
              <a:t> IT!!!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Quickly!!!! And Quietly </a:t>
            </a:r>
          </a:p>
          <a:p>
            <a:pPr lvl="1"/>
            <a:r>
              <a:rPr lang="en-US" dirty="0" smtClean="0"/>
              <a:t>Turn to page 309</a:t>
            </a:r>
          </a:p>
          <a:p>
            <a:pPr lvl="1"/>
            <a:r>
              <a:rPr lang="en-US" dirty="0" smtClean="0"/>
              <a:t>Get out a highlighter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Erosion </a:t>
            </a:r>
            <a:r>
              <a:rPr lang="en-US" dirty="0" err="1" smtClean="0"/>
              <a:t>pg</a:t>
            </a:r>
            <a:r>
              <a:rPr lang="en-US" dirty="0" smtClean="0"/>
              <a:t> 315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such as rock particles on Earth move. </a:t>
            </a:r>
          </a:p>
          <a:p>
            <a:endParaRPr lang="en-US" dirty="0"/>
          </a:p>
          <a:p>
            <a:r>
              <a:rPr lang="en-US" dirty="0" smtClean="0"/>
              <a:t>Water, wind, and ice can carry particles from one place to another place.</a:t>
            </a:r>
          </a:p>
          <a:p>
            <a:endParaRPr lang="en-US" dirty="0"/>
          </a:p>
          <a:p>
            <a:r>
              <a:rPr lang="en-US" dirty="0" smtClean="0"/>
              <a:t>The movement of materials away from a place is called </a:t>
            </a:r>
            <a:r>
              <a:rPr lang="en-US" b="1" dirty="0" smtClean="0"/>
              <a:t>erosion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they found?</a:t>
            </a:r>
            <a:endParaRPr lang="en-US" dirty="0"/>
          </a:p>
        </p:txBody>
      </p:sp>
      <p:pic>
        <p:nvPicPr>
          <p:cNvPr id="2050" name="Picture 2" descr="C:\Users\JVITALE\AppData\Local\Microsoft\Windows\Temporary Internet Files\Content.IE5\HSHTRUAB\MC90044142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2259241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B0F3-16BB-4488-B995-7368B5C20CEB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Erosion </a:t>
            </a:r>
            <a:r>
              <a:rPr lang="en-US" dirty="0" err="1"/>
              <a:t>pg</a:t>
            </a:r>
            <a:r>
              <a:rPr lang="en-US" dirty="0"/>
              <a:t> 315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Erosion is a destructive process.</a:t>
            </a:r>
          </a:p>
          <a:p>
            <a:endParaRPr lang="en-US" dirty="0"/>
          </a:p>
          <a:p>
            <a:r>
              <a:rPr lang="en-US" dirty="0" smtClean="0"/>
              <a:t>Gravity is the main force causing erosion.</a:t>
            </a:r>
          </a:p>
          <a:p>
            <a:endParaRPr lang="en-US" dirty="0"/>
          </a:p>
          <a:p>
            <a:r>
              <a:rPr lang="en-US" dirty="0" smtClean="0"/>
              <a:t>In a landslide, gravity is the main force causing erosion.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water causes much of the erosion that shapes Earth’s surface.</a:t>
            </a:r>
          </a:p>
          <a:p>
            <a:endParaRPr lang="en-US" dirty="0"/>
          </a:p>
          <a:p>
            <a:r>
              <a:rPr lang="en-US" dirty="0" smtClean="0"/>
              <a:t>Rivers, rain, waves, ocean currents, and glaciers are all forms of moving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Gravity causes rivers to flow</a:t>
            </a:r>
          </a:p>
          <a:p>
            <a:endParaRPr lang="en-US" dirty="0"/>
          </a:p>
          <a:p>
            <a:r>
              <a:rPr lang="en-US" dirty="0" smtClean="0"/>
              <a:t>As rivers flow downhill, they pick up and carry sediments, such as rock, soil, and sand.</a:t>
            </a:r>
          </a:p>
          <a:p>
            <a:endParaRPr lang="en-US" dirty="0"/>
          </a:p>
          <a:p>
            <a:r>
              <a:rPr lang="en-US" dirty="0" smtClean="0"/>
              <a:t>The sediments can erode the riverbeds by grinding against the riverbeds again and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 can loosen sediments from the soil and carry them away.</a:t>
            </a:r>
          </a:p>
          <a:p>
            <a:endParaRPr lang="en-US" dirty="0"/>
          </a:p>
          <a:p>
            <a:r>
              <a:rPr lang="en-US" dirty="0" smtClean="0"/>
              <a:t>Rain can cause flooding in low, flat area.</a:t>
            </a:r>
          </a:p>
          <a:p>
            <a:endParaRPr lang="en-US" dirty="0"/>
          </a:p>
          <a:p>
            <a:r>
              <a:rPr lang="en-US" dirty="0" smtClean="0"/>
              <a:t>Flooding damages soil, roads, and buildings.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they found?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Minerals are found in soil and rocks.</a:t>
            </a:r>
          </a:p>
          <a:p>
            <a:endParaRPr lang="en-US" dirty="0"/>
          </a:p>
          <a:p>
            <a:r>
              <a:rPr lang="en-US" dirty="0" smtClean="0"/>
              <a:t>Although many different minerals exist, only a </a:t>
            </a:r>
            <a:r>
              <a:rPr lang="en-US" u="sng" dirty="0" smtClean="0"/>
              <a:t>few dozen </a:t>
            </a:r>
            <a:r>
              <a:rPr lang="en-US" dirty="0" smtClean="0"/>
              <a:t>make up most of the rocks on Earth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97A3-9402-4D4C-899C-5B155DFA5BAA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minerals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JVITALE\AppData\Local\Microsoft\Windows\Temporary Internet Files\Content.IE5\1SBHFPV7\MP9003210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26090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VITALE\AppData\Local\Microsoft\Windows\Temporary Internet Files\Content.IE5\3589AVO2\MC9002905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09184"/>
            <a:ext cx="1564741" cy="184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VITALE\AppData\Local\Microsoft\Windows\Temporary Internet Files\Content.IE5\AIKURDK1\MP90044835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86200"/>
            <a:ext cx="3654913" cy="243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6B7C0-7240-4C15-9CE7-0F4A1C895A54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minerals </a:t>
            </a:r>
            <a:r>
              <a:rPr lang="en-US" dirty="0" err="1" smtClean="0"/>
              <a:t>pg</a:t>
            </a:r>
            <a:r>
              <a:rPr lang="en-US" dirty="0" smtClean="0"/>
              <a:t> 304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more than 4,000 kinds of minerals.</a:t>
            </a:r>
          </a:p>
          <a:p>
            <a:r>
              <a:rPr lang="en-US" dirty="0" smtClean="0"/>
              <a:t>Certain properties help scientists identify minerals.</a:t>
            </a:r>
          </a:p>
          <a:p>
            <a:endParaRPr lang="en-US" dirty="0"/>
          </a:p>
          <a:p>
            <a:r>
              <a:rPr lang="en-US" dirty="0" smtClean="0"/>
              <a:t>These properties are hardness, luster, color, streak, shape, and magnetism. Sometimes smell.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4559-4415-4EB6-86CF-B22E42D2DCA0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test a mineral’s hardness by finding out how easily it can be scratched.</a:t>
            </a:r>
          </a:p>
          <a:p>
            <a:endParaRPr lang="en-US" dirty="0"/>
          </a:p>
          <a:p>
            <a:r>
              <a:rPr lang="en-US" dirty="0" smtClean="0"/>
              <a:t>Use a chart called the </a:t>
            </a:r>
            <a:r>
              <a:rPr lang="en-US" dirty="0" err="1" smtClean="0"/>
              <a:t>Mohs</a:t>
            </a:r>
            <a:r>
              <a:rPr lang="en-US" dirty="0" smtClean="0"/>
              <a:t> scale.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275B-41F6-4F83-B620-1BDA66AF1C29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1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Moh’s</a:t>
            </a:r>
            <a:r>
              <a:rPr lang="en-US" dirty="0" smtClean="0"/>
              <a:t> Scale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8301893" cy="538581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FFC0-71C9-4CC5-A609-D3E04B4A9FFD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953000" cy="4625609"/>
          </a:xfrm>
        </p:spPr>
        <p:txBody>
          <a:bodyPr/>
          <a:lstStyle/>
          <a:p>
            <a:r>
              <a:rPr lang="en-US" dirty="0" smtClean="0"/>
              <a:t>A mineral with a greater number can scratch all minerals with a lesser number.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8DDD-4B2E-4076-AE51-21F97566F8CA}" type="datetime9">
              <a:rPr lang="en-US" smtClean="0"/>
              <a:t>9/19/2018 3:35:56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30292</TotalTime>
  <Words>874</Words>
  <Application>Microsoft Office PowerPoint</Application>
  <PresentationFormat>On-screen Show (4:3)</PresentationFormat>
  <Paragraphs>142</Paragraphs>
  <Slides>36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Module</vt:lpstr>
      <vt:lpstr>Chapter 8 L4 and L5</vt:lpstr>
      <vt:lpstr>Lesson 3 Ch8 Minerals pg 303</vt:lpstr>
      <vt:lpstr>Where are they found?</vt:lpstr>
      <vt:lpstr>Where are they found?</vt:lpstr>
      <vt:lpstr>What does minerals make?</vt:lpstr>
      <vt:lpstr>Properties of minerals pg 304</vt:lpstr>
      <vt:lpstr>Hardness </vt:lpstr>
      <vt:lpstr>Moh’s Scale</vt:lpstr>
      <vt:lpstr>Hardness scale</vt:lpstr>
      <vt:lpstr>Reread pg 304 with your shoulder partner and answer questions 3&amp;4</vt:lpstr>
      <vt:lpstr>Color pg 305</vt:lpstr>
      <vt:lpstr>Streak </vt:lpstr>
      <vt:lpstr>Shape </vt:lpstr>
      <vt:lpstr>Magnetism </vt:lpstr>
      <vt:lpstr>Identifying minerals </vt:lpstr>
      <vt:lpstr>Economic significance </vt:lpstr>
      <vt:lpstr>Lesson 4 Rocks </vt:lpstr>
      <vt:lpstr>Id-ing rocks</vt:lpstr>
      <vt:lpstr>Igneous </vt:lpstr>
      <vt:lpstr>Igneous rocks con’d</vt:lpstr>
      <vt:lpstr>Igneous rocks con’d</vt:lpstr>
      <vt:lpstr>Sedimentary Rocks</vt:lpstr>
      <vt:lpstr>Sedimentary rocks con’d</vt:lpstr>
      <vt:lpstr>Sandstone</vt:lpstr>
      <vt:lpstr>Metamorphic Rocks</vt:lpstr>
      <vt:lpstr>The Rock Cycle</vt:lpstr>
      <vt:lpstr>Id-ing rocks</vt:lpstr>
      <vt:lpstr>HighLight IT!!!</vt:lpstr>
      <vt:lpstr>Causes of Erosion pg 315</vt:lpstr>
      <vt:lpstr>Causes of Erosion pg 315</vt:lpstr>
      <vt:lpstr>Water Erosion</vt:lpstr>
      <vt:lpstr>Rivers</vt:lpstr>
      <vt:lpstr>Rain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L4 and L5</dc:title>
  <dc:creator>Oem</dc:creator>
  <cp:lastModifiedBy>Oem</cp:lastModifiedBy>
  <cp:revision>20</cp:revision>
  <cp:lastPrinted>2016-10-03T20:44:30Z</cp:lastPrinted>
  <dcterms:created xsi:type="dcterms:W3CDTF">2014-10-27T17:30:35Z</dcterms:created>
  <dcterms:modified xsi:type="dcterms:W3CDTF">2018-09-19T20:37:21Z</dcterms:modified>
</cp:coreProperties>
</file>