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4" r:id="rId9"/>
    <p:sldId id="263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8ACAB-D46F-468B-A220-3B9BFA9E093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7ED9E-0931-496E-9C6E-6C7047C9D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3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</inkml:traceFormat>
        <inkml:channelProperties>
          <inkml:channelProperty channel="X" name="resolution" value="43.48597" units="1/cm"/>
          <inkml:channelProperty channel="Y" name="resolution" value="28.34646" units="1/cm"/>
        </inkml:channelProperties>
      </inkml:inkSource>
      <inkml:timestamp xml:id="ts0" timeString="2016-02-22T19:37:01.7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5755 7218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</inkml:traceFormat>
        <inkml:channelProperties>
          <inkml:channelProperty channel="X" name="resolution" value="43.48597" units="1/cm"/>
          <inkml:channelProperty channel="Y" name="resolution" value="28.34646" units="1/cm"/>
        </inkml:channelProperties>
      </inkml:inkSource>
      <inkml:timestamp xml:id="ts0" timeString="2016-02-22T19:33:13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12303 2679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3A56BB-64B3-4DC8-8FF6-561FA04C55C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F7DCAE-8D93-4626-97AF-432189943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C8588E-DED2-47C5-BA60-303CB6830FEC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640DE3-1269-42F9-8D49-EE6D3217B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factors affect gravity?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Gravity</a:t>
            </a:r>
            <a:r>
              <a:rPr lang="en-US" dirty="0" smtClean="0"/>
              <a:t> is a </a:t>
            </a:r>
            <a:r>
              <a:rPr lang="en-US" i="1" u="sng" dirty="0" smtClean="0"/>
              <a:t>force</a:t>
            </a:r>
            <a:r>
              <a:rPr lang="en-US" dirty="0" smtClean="0"/>
              <a:t> that pulls objects toward each other.</a:t>
            </a:r>
          </a:p>
          <a:p>
            <a:endParaRPr lang="en-US" dirty="0"/>
          </a:p>
          <a:p>
            <a:r>
              <a:rPr lang="en-US" dirty="0" smtClean="0"/>
              <a:t>Newton realized that gravity acts everywhere in the universe, not just on Earth.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is the force that keeps all the planets in our solar system orbiting around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newton realized is now called the law of universal gravitation, which states that the force of gravity acts between all objects in the universe that have mass.</a:t>
            </a:r>
          </a:p>
          <a:p>
            <a:endParaRPr lang="en-US" dirty="0"/>
          </a:p>
          <a:p>
            <a:r>
              <a:rPr lang="en-US" dirty="0" smtClean="0"/>
              <a:t>This means that any two objects in the universe that have mass attract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261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gravitational force exists between any two objects in the universe.</a:t>
            </a:r>
          </a:p>
          <a:p>
            <a:endParaRPr lang="en-US" dirty="0"/>
          </a:p>
          <a:p>
            <a:r>
              <a:rPr lang="en-US" dirty="0" smtClean="0"/>
              <a:t>You observe </a:t>
            </a:r>
            <a:r>
              <a:rPr lang="en-US" u="sng" dirty="0" smtClean="0"/>
              <a:t>only the effects</a:t>
            </a:r>
            <a:r>
              <a:rPr lang="en-US" dirty="0" smtClean="0"/>
              <a:t> of the </a:t>
            </a:r>
            <a:r>
              <a:rPr lang="en-US" u="sng" dirty="0" smtClean="0"/>
              <a:t>strongest</a:t>
            </a:r>
            <a:r>
              <a:rPr lang="en-US" dirty="0" smtClean="0"/>
              <a:t> gravitational forces.</a:t>
            </a:r>
          </a:p>
          <a:p>
            <a:endParaRPr lang="en-US" dirty="0"/>
          </a:p>
          <a:p>
            <a:r>
              <a:rPr lang="en-US" dirty="0" smtClean="0"/>
              <a:t>Two factors affect the gravitational attraction between objects: mass and distance.</a:t>
            </a:r>
          </a:p>
          <a:p>
            <a:endParaRPr lang="en-US" dirty="0" smtClean="0"/>
          </a:p>
          <a:p>
            <a:r>
              <a:rPr lang="en-US" b="1" dirty="0" smtClean="0"/>
              <a:t>Mass</a:t>
            </a:r>
            <a:r>
              <a:rPr lang="en-US" dirty="0" smtClean="0"/>
              <a:t> is a measure of the amount of matter in an object. The </a:t>
            </a:r>
            <a:r>
              <a:rPr lang="en-US" u="sng" dirty="0" smtClean="0"/>
              <a:t>SI</a:t>
            </a:r>
            <a:r>
              <a:rPr lang="en-US" dirty="0" smtClean="0"/>
              <a:t> unit of </a:t>
            </a:r>
            <a:r>
              <a:rPr lang="en-US" u="sng" dirty="0" smtClean="0"/>
              <a:t>mass</a:t>
            </a:r>
            <a:r>
              <a:rPr lang="en-US" dirty="0" smtClean="0"/>
              <a:t> is the </a:t>
            </a:r>
            <a:r>
              <a:rPr lang="en-US" u="sng" dirty="0" smtClean="0"/>
              <a:t>kilogram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429080" y="96444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9720" y="9550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10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262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and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Mass is sometimes confused with weight.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Mass is a measure of the amount of matter in an object.</a:t>
            </a:r>
          </a:p>
          <a:p>
            <a:endParaRPr lang="en-US" dirty="0"/>
          </a:p>
          <a:p>
            <a:r>
              <a:rPr lang="en-US" dirty="0" smtClean="0"/>
              <a:t>Weight is a measure of the force of gravity on an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263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Hight</a:t>
            </a:r>
            <a:r>
              <a:rPr lang="en-US" dirty="0" smtClean="0"/>
              <a:t>-light 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 Newton’s Laws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My planet dairy </a:t>
            </a:r>
            <a:r>
              <a:rPr lang="en-US" dirty="0" err="1" smtClean="0"/>
              <a:t>pg</a:t>
            </a:r>
            <a:r>
              <a:rPr lang="en-US" dirty="0" smtClean="0"/>
              <a:t> 246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 Newton’s laws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4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quarter starts here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487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forces described?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In science</a:t>
            </a:r>
            <a:r>
              <a:rPr lang="en-US" dirty="0" smtClean="0"/>
              <a:t>, the word </a:t>
            </a:r>
            <a:r>
              <a:rPr lang="en-US" i="1" dirty="0" smtClean="0"/>
              <a:t>force</a:t>
            </a:r>
            <a:r>
              <a:rPr lang="en-US" dirty="0" smtClean="0"/>
              <a:t> has a simple and specific meaning.</a:t>
            </a:r>
          </a:p>
          <a:p>
            <a:endParaRPr lang="en-US" dirty="0"/>
          </a:p>
          <a:p>
            <a:r>
              <a:rPr lang="en-US" dirty="0" smtClean="0"/>
              <a:t>A force is a push or a pull.</a:t>
            </a:r>
          </a:p>
          <a:p>
            <a:endParaRPr lang="en-US" dirty="0"/>
          </a:p>
          <a:p>
            <a:r>
              <a:rPr lang="en-US" dirty="0" smtClean="0"/>
              <a:t>When one object pushes or pulls another object, the first object exerts a force on the second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planet diary 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newton’s first law of 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an object is not moving it will not start moving until a force acts on it.</a:t>
            </a:r>
          </a:p>
          <a:p>
            <a:endParaRPr lang="en-US" dirty="0"/>
          </a:p>
          <a:p>
            <a:r>
              <a:rPr lang="en-US" dirty="0" smtClean="0"/>
              <a:t>If an object is moving, it will continue at a constant velocity until a force acts to change its speed or its direction.</a:t>
            </a:r>
          </a:p>
          <a:p>
            <a:endParaRPr lang="en-US" dirty="0"/>
          </a:p>
          <a:p>
            <a:r>
              <a:rPr lang="en-US" b="1" dirty="0" smtClean="0"/>
              <a:t>Newton’s first law of motion states that an object at rest will remain at rest unless acted upon by a nonzero net force. An object moving at a constant velocity will continue moving at a constant velocity unless acted upon by a nonzero net force.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43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objects, moving or not, resist changes in motion. Resistance to change in motion is called inertia.</a:t>
            </a:r>
          </a:p>
          <a:p>
            <a:endParaRPr lang="en-US" dirty="0"/>
          </a:p>
          <a:p>
            <a:r>
              <a:rPr lang="en-US" dirty="0" smtClean="0"/>
              <a:t>Newton’s first law of motion is called the law of inertia.</a:t>
            </a:r>
          </a:p>
          <a:p>
            <a:endParaRPr lang="en-US" dirty="0"/>
          </a:p>
          <a:p>
            <a:r>
              <a:rPr lang="en-US" dirty="0" smtClean="0"/>
              <a:t>Inertia depends on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265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newton’s </a:t>
            </a:r>
            <a:r>
              <a:rPr lang="en-US" dirty="0" smtClean="0"/>
              <a:t>second law </a:t>
            </a:r>
            <a:r>
              <a:rPr lang="en-US" dirty="0"/>
              <a:t>of motion?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Newton’s second law of motion states that an object’s acceleration depends on its mass and on the net force acting on it.</a:t>
            </a:r>
          </a:p>
          <a:p>
            <a:endParaRPr lang="en-US" dirty="0"/>
          </a:p>
          <a:p>
            <a:r>
              <a:rPr lang="en-US" dirty="0" smtClean="0"/>
              <a:t>Acceleration=net force/mass</a:t>
            </a:r>
          </a:p>
          <a:p>
            <a:endParaRPr lang="en-US" dirty="0"/>
          </a:p>
          <a:p>
            <a:r>
              <a:rPr lang="en-US" dirty="0" smtClean="0"/>
              <a:t>Can be rearranged to show how much force must be applied to an object to get it to accelerate at a certain rate</a:t>
            </a:r>
          </a:p>
          <a:p>
            <a:endParaRPr lang="en-US" dirty="0"/>
          </a:p>
          <a:p>
            <a:r>
              <a:rPr lang="en-US" dirty="0" smtClean="0"/>
              <a:t>Net force=mass*acceleration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Acceleration is measured in meters per second per second (m/s²)</a:t>
            </a:r>
          </a:p>
          <a:p>
            <a:endParaRPr lang="en-US" dirty="0"/>
          </a:p>
          <a:p>
            <a:r>
              <a:rPr lang="en-US" dirty="0" smtClean="0"/>
              <a:t>Mass is measured in kilograms (kg)</a:t>
            </a:r>
          </a:p>
          <a:p>
            <a:endParaRPr lang="en-US" dirty="0"/>
          </a:p>
          <a:p>
            <a:r>
              <a:rPr lang="en-US" dirty="0" smtClean="0"/>
              <a:t>Newton’s second law shows that force is measured in kg times meter per second per second (kg*m/s²). This unit is also called the Newton 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newton’s </a:t>
            </a:r>
            <a:r>
              <a:rPr lang="en-US" dirty="0" smtClean="0"/>
              <a:t>third law </a:t>
            </a:r>
            <a:r>
              <a:rPr lang="en-US" dirty="0"/>
              <a:t>of motion?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Newton’s third law of motion states that if one object exerts a force on another object, then the second object exerts a force of equal strength in the opposite direction on the first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Action-Reaction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 268 read and respond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forces described?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velocity and acceleration, a force is described by its strength and by the direction in which it acts.</a:t>
            </a:r>
          </a:p>
          <a:p>
            <a:endParaRPr lang="en-US" dirty="0"/>
          </a:p>
          <a:p>
            <a:r>
              <a:rPr lang="en-US" dirty="0" smtClean="0"/>
              <a:t>The strength of a force is measured in the SI unit called the newton (N) after scientist Sir Isaac Newton.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forces affect motion?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more than one force acts on an object at the same time.</a:t>
            </a:r>
          </a:p>
          <a:p>
            <a:endParaRPr lang="en-US" dirty="0"/>
          </a:p>
          <a:p>
            <a:r>
              <a:rPr lang="en-US" dirty="0" smtClean="0"/>
              <a:t>The combination of all the forces on an object is called the </a:t>
            </a:r>
            <a:r>
              <a:rPr lang="en-US" b="1" dirty="0" smtClean="0"/>
              <a:t>net force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 Read the my planet diary </a:t>
            </a:r>
            <a:r>
              <a:rPr lang="en-US" dirty="0" err="1" smtClean="0"/>
              <a:t>pg</a:t>
            </a:r>
            <a:r>
              <a:rPr lang="en-US" dirty="0" smtClean="0"/>
              <a:t> 256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Friction and Gravity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71800" y="259848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62440" y="2589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32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Read 257 and </a:t>
            </a:r>
            <a:r>
              <a:rPr lang="en-US" smtClean="0"/>
              <a:t>answer figure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factors affect friction?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you slide a book across a table, the surface of the book rubs against the surface of the table.</a:t>
            </a:r>
          </a:p>
          <a:p>
            <a:endParaRPr lang="en-US" dirty="0"/>
          </a:p>
          <a:p>
            <a:r>
              <a:rPr lang="en-US" dirty="0" smtClean="0"/>
              <a:t>The force that two surfaces exert on each other when they rub against each other is called friction.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factors affect friction?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factors that affect the force of friction are the types of surfaces involved and how hard the surfaces are pushed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Sliding friction – occurs when two solid surfaces slide over each other.</a:t>
            </a:r>
          </a:p>
          <a:p>
            <a:endParaRPr lang="en-US" dirty="0"/>
          </a:p>
          <a:p>
            <a:r>
              <a:rPr lang="en-US" dirty="0" smtClean="0"/>
              <a:t>Static friction – act between objects that aren’t moving.</a:t>
            </a:r>
          </a:p>
          <a:p>
            <a:endParaRPr lang="en-US" dirty="0"/>
          </a:p>
          <a:p>
            <a:r>
              <a:rPr lang="en-US" dirty="0" smtClean="0"/>
              <a:t>Fluid friction – occurs when a solid object moves through a fluid.</a:t>
            </a:r>
          </a:p>
          <a:p>
            <a:endParaRPr lang="en-US" dirty="0"/>
          </a:p>
          <a:p>
            <a:r>
              <a:rPr lang="en-US" dirty="0" smtClean="0"/>
              <a:t>Rolling friction – when an object rolls across a surface.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96236</TotalTime>
  <Words>793</Words>
  <Application>Microsoft Office PowerPoint</Application>
  <PresentationFormat>On-screen Show (4:3)</PresentationFormat>
  <Paragraphs>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Forces</vt:lpstr>
      <vt:lpstr>How are forces described?</vt:lpstr>
      <vt:lpstr>How are forces described?</vt:lpstr>
      <vt:lpstr>How do forces affect motion?</vt:lpstr>
      <vt:lpstr>Lesson 2 Read the my planet diary pg 256</vt:lpstr>
      <vt:lpstr>Group Read 257 and answer figure 1</vt:lpstr>
      <vt:lpstr>What factors affect friction?</vt:lpstr>
      <vt:lpstr>What factors affect friction?</vt:lpstr>
      <vt:lpstr>Types of friction</vt:lpstr>
      <vt:lpstr>What factors affect gravity?</vt:lpstr>
      <vt:lpstr>Universal gravitation</vt:lpstr>
      <vt:lpstr>Partner read pg 261</vt:lpstr>
      <vt:lpstr>Factors affecting gravity</vt:lpstr>
      <vt:lpstr>Partner read pg 262</vt:lpstr>
      <vt:lpstr>Weight and mass</vt:lpstr>
      <vt:lpstr>Partner read pg 263</vt:lpstr>
      <vt:lpstr>Hight-light it!!!</vt:lpstr>
      <vt:lpstr>Lesson 3 Newton’s Laws of motion</vt:lpstr>
      <vt:lpstr>Lesson 3 Newton’s laws of motion</vt:lpstr>
      <vt:lpstr>My planet diary Lesson 3</vt:lpstr>
      <vt:lpstr>What is newton’s first law of motion?</vt:lpstr>
      <vt:lpstr>inertia</vt:lpstr>
      <vt:lpstr>Partner read pg 265</vt:lpstr>
      <vt:lpstr>What is newton’s second law of motion?</vt:lpstr>
      <vt:lpstr>Con’d</vt:lpstr>
      <vt:lpstr>What is newton’s third law of motion?</vt:lpstr>
      <vt:lpstr>Action-Reaction Pairs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Oem</dc:creator>
  <cp:lastModifiedBy>Oem</cp:lastModifiedBy>
  <cp:revision>27</cp:revision>
  <cp:lastPrinted>2017-03-13T19:11:59Z</cp:lastPrinted>
  <dcterms:created xsi:type="dcterms:W3CDTF">2015-03-17T12:51:12Z</dcterms:created>
  <dcterms:modified xsi:type="dcterms:W3CDTF">2017-03-20T15:22:43Z</dcterms:modified>
</cp:coreProperties>
</file>